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2" d="100"/>
          <a:sy n="82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9886F4C-6FF6-4FC3-8F8B-A9425CA69E3B}"/>
              </a:ext>
            </a:extLst>
          </p:cNvPr>
          <p:cNvGrpSpPr/>
          <p:nvPr/>
        </p:nvGrpSpPr>
        <p:grpSpPr>
          <a:xfrm>
            <a:off x="1221664" y="1264912"/>
            <a:ext cx="1549170" cy="1883162"/>
            <a:chOff x="2528553" y="541493"/>
            <a:chExt cx="2918662" cy="354790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F34BF955-B64D-42E2-A942-7C633708C7F7}"/>
                </a:ext>
              </a:extLst>
            </p:cNvPr>
            <p:cNvSpPr/>
            <p:nvPr/>
          </p:nvSpPr>
          <p:spPr>
            <a:xfrm rot="625307">
              <a:off x="3220328" y="541493"/>
              <a:ext cx="662413" cy="452013"/>
            </a:xfrm>
            <a:custGeom>
              <a:avLst/>
              <a:gdLst>
                <a:gd name="connsiteX0" fmla="*/ 71597 w 662413"/>
                <a:gd name="connsiteY0" fmla="*/ 5872 h 452013"/>
                <a:gd name="connsiteX1" fmla="*/ 117227 w 662413"/>
                <a:gd name="connsiteY1" fmla="*/ 0 h 452013"/>
                <a:gd name="connsiteX2" fmla="*/ 225242 w 662413"/>
                <a:gd name="connsiteY2" fmla="*/ 45634 h 452013"/>
                <a:gd name="connsiteX3" fmla="*/ 226939 w 662413"/>
                <a:gd name="connsiteY3" fmla="*/ 50994 h 452013"/>
                <a:gd name="connsiteX4" fmla="*/ 292718 w 662413"/>
                <a:gd name="connsiteY4" fmla="*/ 60237 h 452013"/>
                <a:gd name="connsiteX5" fmla="*/ 662413 w 662413"/>
                <a:gd name="connsiteY5" fmla="*/ 441303 h 452013"/>
                <a:gd name="connsiteX6" fmla="*/ 608000 w 662413"/>
                <a:gd name="connsiteY6" fmla="*/ 452013 h 452013"/>
                <a:gd name="connsiteX7" fmla="*/ 280370 w 662413"/>
                <a:gd name="connsiteY7" fmla="*/ 114305 h 452013"/>
                <a:gd name="connsiteX8" fmla="*/ 222703 w 662413"/>
                <a:gd name="connsiteY8" fmla="*/ 106201 h 452013"/>
                <a:gd name="connsiteX9" fmla="*/ 200119 w 662413"/>
                <a:gd name="connsiteY9" fmla="*/ 127552 h 452013"/>
                <a:gd name="connsiteX10" fmla="*/ 117227 w 662413"/>
                <a:gd name="connsiteY10" fmla="*/ 149436 h 452013"/>
                <a:gd name="connsiteX11" fmla="*/ 0 w 662413"/>
                <a:gd name="connsiteY11" fmla="*/ 74718 h 452013"/>
                <a:gd name="connsiteX12" fmla="*/ 71597 w 662413"/>
                <a:gd name="connsiteY12" fmla="*/ 5872 h 452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2413" h="452013">
                  <a:moveTo>
                    <a:pt x="71597" y="5872"/>
                  </a:moveTo>
                  <a:cubicBezTo>
                    <a:pt x="85622" y="2091"/>
                    <a:pt x="101041" y="0"/>
                    <a:pt x="117227" y="0"/>
                  </a:cubicBezTo>
                  <a:cubicBezTo>
                    <a:pt x="165784" y="0"/>
                    <a:pt x="207446" y="18817"/>
                    <a:pt x="225242" y="45634"/>
                  </a:cubicBezTo>
                  <a:lnTo>
                    <a:pt x="226939" y="50994"/>
                  </a:lnTo>
                  <a:lnTo>
                    <a:pt x="292718" y="60237"/>
                  </a:lnTo>
                  <a:cubicBezTo>
                    <a:pt x="477861" y="102434"/>
                    <a:pt x="624770" y="250055"/>
                    <a:pt x="662413" y="441303"/>
                  </a:cubicBezTo>
                  <a:lnTo>
                    <a:pt x="608000" y="452013"/>
                  </a:lnTo>
                  <a:cubicBezTo>
                    <a:pt x="574641" y="282524"/>
                    <a:pt x="444447" y="151700"/>
                    <a:pt x="280370" y="114305"/>
                  </a:cubicBezTo>
                  <a:lnTo>
                    <a:pt x="222703" y="106201"/>
                  </a:lnTo>
                  <a:lnTo>
                    <a:pt x="200119" y="127552"/>
                  </a:lnTo>
                  <a:cubicBezTo>
                    <a:pt x="178905" y="141073"/>
                    <a:pt x="149599" y="149436"/>
                    <a:pt x="117227" y="149436"/>
                  </a:cubicBezTo>
                  <a:cubicBezTo>
                    <a:pt x="52484" y="149436"/>
                    <a:pt x="0" y="115984"/>
                    <a:pt x="0" y="74718"/>
                  </a:cubicBezTo>
                  <a:cubicBezTo>
                    <a:pt x="0" y="43769"/>
                    <a:pt x="29522" y="17214"/>
                    <a:pt x="71597" y="5872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1F64E28-5698-4DD2-83EF-1A5CF812215C}"/>
                </a:ext>
              </a:extLst>
            </p:cNvPr>
            <p:cNvSpPr/>
            <p:nvPr/>
          </p:nvSpPr>
          <p:spPr>
            <a:xfrm rot="20974693" flipH="1">
              <a:off x="4084232" y="541494"/>
              <a:ext cx="662413" cy="452013"/>
            </a:xfrm>
            <a:custGeom>
              <a:avLst/>
              <a:gdLst>
                <a:gd name="connsiteX0" fmla="*/ 71597 w 662413"/>
                <a:gd name="connsiteY0" fmla="*/ 5872 h 452013"/>
                <a:gd name="connsiteX1" fmla="*/ 117227 w 662413"/>
                <a:gd name="connsiteY1" fmla="*/ 0 h 452013"/>
                <a:gd name="connsiteX2" fmla="*/ 225242 w 662413"/>
                <a:gd name="connsiteY2" fmla="*/ 45634 h 452013"/>
                <a:gd name="connsiteX3" fmla="*/ 226939 w 662413"/>
                <a:gd name="connsiteY3" fmla="*/ 50994 h 452013"/>
                <a:gd name="connsiteX4" fmla="*/ 292718 w 662413"/>
                <a:gd name="connsiteY4" fmla="*/ 60237 h 452013"/>
                <a:gd name="connsiteX5" fmla="*/ 662413 w 662413"/>
                <a:gd name="connsiteY5" fmla="*/ 441303 h 452013"/>
                <a:gd name="connsiteX6" fmla="*/ 608000 w 662413"/>
                <a:gd name="connsiteY6" fmla="*/ 452013 h 452013"/>
                <a:gd name="connsiteX7" fmla="*/ 280370 w 662413"/>
                <a:gd name="connsiteY7" fmla="*/ 114305 h 452013"/>
                <a:gd name="connsiteX8" fmla="*/ 222703 w 662413"/>
                <a:gd name="connsiteY8" fmla="*/ 106201 h 452013"/>
                <a:gd name="connsiteX9" fmla="*/ 200119 w 662413"/>
                <a:gd name="connsiteY9" fmla="*/ 127552 h 452013"/>
                <a:gd name="connsiteX10" fmla="*/ 117227 w 662413"/>
                <a:gd name="connsiteY10" fmla="*/ 149436 h 452013"/>
                <a:gd name="connsiteX11" fmla="*/ 0 w 662413"/>
                <a:gd name="connsiteY11" fmla="*/ 74718 h 452013"/>
                <a:gd name="connsiteX12" fmla="*/ 71597 w 662413"/>
                <a:gd name="connsiteY12" fmla="*/ 5872 h 452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2413" h="452013">
                  <a:moveTo>
                    <a:pt x="71597" y="5872"/>
                  </a:moveTo>
                  <a:cubicBezTo>
                    <a:pt x="85622" y="2091"/>
                    <a:pt x="101041" y="0"/>
                    <a:pt x="117227" y="0"/>
                  </a:cubicBezTo>
                  <a:cubicBezTo>
                    <a:pt x="165784" y="0"/>
                    <a:pt x="207446" y="18817"/>
                    <a:pt x="225242" y="45634"/>
                  </a:cubicBezTo>
                  <a:lnTo>
                    <a:pt x="226939" y="50994"/>
                  </a:lnTo>
                  <a:lnTo>
                    <a:pt x="292718" y="60237"/>
                  </a:lnTo>
                  <a:cubicBezTo>
                    <a:pt x="477861" y="102434"/>
                    <a:pt x="624770" y="250055"/>
                    <a:pt x="662413" y="441303"/>
                  </a:cubicBezTo>
                  <a:lnTo>
                    <a:pt x="608000" y="452013"/>
                  </a:lnTo>
                  <a:cubicBezTo>
                    <a:pt x="574641" y="282524"/>
                    <a:pt x="444447" y="151700"/>
                    <a:pt x="280370" y="114305"/>
                  </a:cubicBezTo>
                  <a:lnTo>
                    <a:pt x="222703" y="106201"/>
                  </a:lnTo>
                  <a:lnTo>
                    <a:pt x="200119" y="127552"/>
                  </a:lnTo>
                  <a:cubicBezTo>
                    <a:pt x="178905" y="141073"/>
                    <a:pt x="149599" y="149436"/>
                    <a:pt x="117227" y="149436"/>
                  </a:cubicBezTo>
                  <a:cubicBezTo>
                    <a:pt x="52484" y="149436"/>
                    <a:pt x="0" y="115984"/>
                    <a:pt x="0" y="74718"/>
                  </a:cubicBezTo>
                  <a:cubicBezTo>
                    <a:pt x="0" y="43769"/>
                    <a:pt x="29522" y="17214"/>
                    <a:pt x="71597" y="5872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191431D-A706-49F3-8890-08407AEB91EF}"/>
                </a:ext>
              </a:extLst>
            </p:cNvPr>
            <p:cNvSpPr/>
            <p:nvPr/>
          </p:nvSpPr>
          <p:spPr>
            <a:xfrm>
              <a:off x="3457993" y="2733060"/>
              <a:ext cx="1050986" cy="1356340"/>
            </a:xfrm>
            <a:custGeom>
              <a:avLst/>
              <a:gdLst>
                <a:gd name="connsiteX0" fmla="*/ 468343 w 936686"/>
                <a:gd name="connsiteY0" fmla="*/ 0 h 1220480"/>
                <a:gd name="connsiteX1" fmla="*/ 799512 w 936686"/>
                <a:gd name="connsiteY1" fmla="*/ 137174 h 1220480"/>
                <a:gd name="connsiteX2" fmla="*/ 799512 w 936686"/>
                <a:gd name="connsiteY2" fmla="*/ 799512 h 1220480"/>
                <a:gd name="connsiteX3" fmla="*/ 468343 w 936686"/>
                <a:gd name="connsiteY3" fmla="*/ 1220480 h 1220480"/>
                <a:gd name="connsiteX4" fmla="*/ 137174 w 936686"/>
                <a:gd name="connsiteY4" fmla="*/ 799512 h 1220480"/>
                <a:gd name="connsiteX5" fmla="*/ 137174 w 936686"/>
                <a:gd name="connsiteY5" fmla="*/ 137174 h 1220480"/>
                <a:gd name="connsiteX6" fmla="*/ 468343 w 936686"/>
                <a:gd name="connsiteY6" fmla="*/ 0 h 1220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6686" h="1220480">
                  <a:moveTo>
                    <a:pt x="468343" y="0"/>
                  </a:moveTo>
                  <a:cubicBezTo>
                    <a:pt x="588203" y="0"/>
                    <a:pt x="708062" y="45725"/>
                    <a:pt x="799512" y="137174"/>
                  </a:cubicBezTo>
                  <a:cubicBezTo>
                    <a:pt x="982411" y="320074"/>
                    <a:pt x="982411" y="616612"/>
                    <a:pt x="799512" y="799512"/>
                  </a:cubicBezTo>
                  <a:cubicBezTo>
                    <a:pt x="674156" y="924868"/>
                    <a:pt x="563767" y="1065190"/>
                    <a:pt x="468343" y="1220480"/>
                  </a:cubicBezTo>
                  <a:cubicBezTo>
                    <a:pt x="372920" y="1065190"/>
                    <a:pt x="262530" y="924868"/>
                    <a:pt x="137174" y="799512"/>
                  </a:cubicBezTo>
                  <a:cubicBezTo>
                    <a:pt x="-45725" y="616612"/>
                    <a:pt x="-45725" y="320074"/>
                    <a:pt x="137174" y="137174"/>
                  </a:cubicBezTo>
                  <a:cubicBezTo>
                    <a:pt x="228624" y="45725"/>
                    <a:pt x="348484" y="0"/>
                    <a:pt x="468343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407A13A0-CC10-4704-97E1-382E57D4529D}"/>
                </a:ext>
              </a:extLst>
            </p:cNvPr>
            <p:cNvSpPr/>
            <p:nvPr/>
          </p:nvSpPr>
          <p:spPr>
            <a:xfrm>
              <a:off x="3460685" y="2922714"/>
              <a:ext cx="1045603" cy="400414"/>
            </a:xfrm>
            <a:custGeom>
              <a:avLst/>
              <a:gdLst>
                <a:gd name="connsiteX0" fmla="*/ 120534 w 1045603"/>
                <a:gd name="connsiteY0" fmla="*/ 0 h 400414"/>
                <a:gd name="connsiteX1" fmla="*/ 274783 w 1045603"/>
                <a:gd name="connsiteY1" fmla="*/ 23103 h 400414"/>
                <a:gd name="connsiteX2" fmla="*/ 522801 w 1045603"/>
                <a:gd name="connsiteY2" fmla="*/ 35289 h 400414"/>
                <a:gd name="connsiteX3" fmla="*/ 770819 w 1045603"/>
                <a:gd name="connsiteY3" fmla="*/ 23103 h 400414"/>
                <a:gd name="connsiteX4" fmla="*/ 925068 w 1045603"/>
                <a:gd name="connsiteY4" fmla="*/ 0 h 400414"/>
                <a:gd name="connsiteX5" fmla="*/ 961718 w 1045603"/>
                <a:gd name="connsiteY5" fmla="*/ 44439 h 400414"/>
                <a:gd name="connsiteX6" fmla="*/ 1038675 w 1045603"/>
                <a:gd name="connsiteY6" fmla="*/ 231415 h 400414"/>
                <a:gd name="connsiteX7" fmla="*/ 1045603 w 1045603"/>
                <a:gd name="connsiteY7" fmla="*/ 303009 h 400414"/>
                <a:gd name="connsiteX8" fmla="*/ 1039410 w 1045603"/>
                <a:gd name="connsiteY8" fmla="*/ 306064 h 400414"/>
                <a:gd name="connsiteX9" fmla="*/ 522801 w 1045603"/>
                <a:gd name="connsiteY9" fmla="*/ 400414 h 400414"/>
                <a:gd name="connsiteX10" fmla="*/ 6192 w 1045603"/>
                <a:gd name="connsiteY10" fmla="*/ 306064 h 400414"/>
                <a:gd name="connsiteX11" fmla="*/ 0 w 1045603"/>
                <a:gd name="connsiteY11" fmla="*/ 303009 h 400414"/>
                <a:gd name="connsiteX12" fmla="*/ 6928 w 1045603"/>
                <a:gd name="connsiteY12" fmla="*/ 231415 h 400414"/>
                <a:gd name="connsiteX13" fmla="*/ 83884 w 1045603"/>
                <a:gd name="connsiteY13" fmla="*/ 44439 h 400414"/>
                <a:gd name="connsiteX14" fmla="*/ 120534 w 1045603"/>
                <a:gd name="connsiteY14" fmla="*/ 0 h 400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45603" h="400414">
                  <a:moveTo>
                    <a:pt x="120534" y="0"/>
                  </a:moveTo>
                  <a:lnTo>
                    <a:pt x="274783" y="23103"/>
                  </a:lnTo>
                  <a:cubicBezTo>
                    <a:pt x="356350" y="31174"/>
                    <a:pt x="439285" y="35289"/>
                    <a:pt x="522801" y="35289"/>
                  </a:cubicBezTo>
                  <a:cubicBezTo>
                    <a:pt x="606318" y="35289"/>
                    <a:pt x="689252" y="31174"/>
                    <a:pt x="770819" y="23103"/>
                  </a:cubicBezTo>
                  <a:lnTo>
                    <a:pt x="925068" y="0"/>
                  </a:lnTo>
                  <a:lnTo>
                    <a:pt x="961718" y="44439"/>
                  </a:lnTo>
                  <a:cubicBezTo>
                    <a:pt x="1000197" y="102160"/>
                    <a:pt x="1025849" y="165801"/>
                    <a:pt x="1038675" y="231415"/>
                  </a:cubicBezTo>
                  <a:lnTo>
                    <a:pt x="1045603" y="303009"/>
                  </a:lnTo>
                  <a:lnTo>
                    <a:pt x="1039410" y="306064"/>
                  </a:lnTo>
                  <a:cubicBezTo>
                    <a:pt x="891941" y="365632"/>
                    <a:pt x="714165" y="400414"/>
                    <a:pt x="522801" y="400414"/>
                  </a:cubicBezTo>
                  <a:cubicBezTo>
                    <a:pt x="331438" y="400414"/>
                    <a:pt x="153661" y="365632"/>
                    <a:pt x="6192" y="306064"/>
                  </a:cubicBezTo>
                  <a:lnTo>
                    <a:pt x="0" y="303009"/>
                  </a:lnTo>
                  <a:lnTo>
                    <a:pt x="6928" y="231415"/>
                  </a:lnTo>
                  <a:cubicBezTo>
                    <a:pt x="19754" y="165801"/>
                    <a:pt x="45406" y="102160"/>
                    <a:pt x="83884" y="44439"/>
                  </a:cubicBezTo>
                  <a:lnTo>
                    <a:pt x="120534" y="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D53A41E-9EEF-4747-A87C-5D1F8AEE68A3}"/>
                </a:ext>
              </a:extLst>
            </p:cNvPr>
            <p:cNvSpPr/>
            <p:nvPr/>
          </p:nvSpPr>
          <p:spPr>
            <a:xfrm>
              <a:off x="3481661" y="3399896"/>
              <a:ext cx="1003651" cy="416851"/>
            </a:xfrm>
            <a:custGeom>
              <a:avLst/>
              <a:gdLst>
                <a:gd name="connsiteX0" fmla="*/ 1003651 w 1003651"/>
                <a:gd name="connsiteY0" fmla="*/ 0 h 416851"/>
                <a:gd name="connsiteX1" fmla="*/ 988840 w 1003651"/>
                <a:gd name="connsiteY1" fmla="*/ 49499 h 416851"/>
                <a:gd name="connsiteX2" fmla="*/ 873405 w 1003651"/>
                <a:gd name="connsiteY2" fmla="*/ 221676 h 416851"/>
                <a:gd name="connsiteX3" fmla="*/ 712709 w 1003651"/>
                <a:gd name="connsiteY3" fmla="*/ 401049 h 416851"/>
                <a:gd name="connsiteX4" fmla="*/ 688040 w 1003651"/>
                <a:gd name="connsiteY4" fmla="*/ 405627 h 416851"/>
                <a:gd name="connsiteX5" fmla="*/ 501825 w 1003651"/>
                <a:gd name="connsiteY5" fmla="*/ 416851 h 416851"/>
                <a:gd name="connsiteX6" fmla="*/ 315610 w 1003651"/>
                <a:gd name="connsiteY6" fmla="*/ 405627 h 416851"/>
                <a:gd name="connsiteX7" fmla="*/ 290943 w 1003651"/>
                <a:gd name="connsiteY7" fmla="*/ 401049 h 416851"/>
                <a:gd name="connsiteX8" fmla="*/ 130245 w 1003651"/>
                <a:gd name="connsiteY8" fmla="*/ 221676 h 416851"/>
                <a:gd name="connsiteX9" fmla="*/ 14810 w 1003651"/>
                <a:gd name="connsiteY9" fmla="*/ 49499 h 416851"/>
                <a:gd name="connsiteX10" fmla="*/ 0 w 1003651"/>
                <a:gd name="connsiteY10" fmla="*/ 0 h 416851"/>
                <a:gd name="connsiteX11" fmla="*/ 13996 w 1003651"/>
                <a:gd name="connsiteY11" fmla="*/ 3621 h 416851"/>
                <a:gd name="connsiteX12" fmla="*/ 501825 w 1003651"/>
                <a:gd name="connsiteY12" fmla="*/ 51726 h 416851"/>
                <a:gd name="connsiteX13" fmla="*/ 989654 w 1003651"/>
                <a:gd name="connsiteY13" fmla="*/ 3621 h 416851"/>
                <a:gd name="connsiteX14" fmla="*/ 1003651 w 1003651"/>
                <a:gd name="connsiteY14" fmla="*/ 0 h 416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3651" h="416851">
                  <a:moveTo>
                    <a:pt x="1003651" y="0"/>
                  </a:moveTo>
                  <a:lnTo>
                    <a:pt x="988840" y="49499"/>
                  </a:lnTo>
                  <a:cubicBezTo>
                    <a:pt x="963188" y="112153"/>
                    <a:pt x="924710" y="170861"/>
                    <a:pt x="873405" y="221676"/>
                  </a:cubicBezTo>
                  <a:lnTo>
                    <a:pt x="712709" y="401049"/>
                  </a:lnTo>
                  <a:lnTo>
                    <a:pt x="688040" y="405627"/>
                  </a:lnTo>
                  <a:cubicBezTo>
                    <a:pt x="627891" y="412986"/>
                    <a:pt x="565613" y="416851"/>
                    <a:pt x="501825" y="416851"/>
                  </a:cubicBezTo>
                  <a:cubicBezTo>
                    <a:pt x="438037" y="416851"/>
                    <a:pt x="375759" y="412986"/>
                    <a:pt x="315610" y="405627"/>
                  </a:cubicBezTo>
                  <a:lnTo>
                    <a:pt x="290943" y="401049"/>
                  </a:lnTo>
                  <a:lnTo>
                    <a:pt x="130245" y="221676"/>
                  </a:lnTo>
                  <a:cubicBezTo>
                    <a:pt x="78941" y="170861"/>
                    <a:pt x="40463" y="112153"/>
                    <a:pt x="14810" y="49499"/>
                  </a:cubicBezTo>
                  <a:lnTo>
                    <a:pt x="0" y="0"/>
                  </a:lnTo>
                  <a:lnTo>
                    <a:pt x="13996" y="3621"/>
                  </a:lnTo>
                  <a:cubicBezTo>
                    <a:pt x="170088" y="35266"/>
                    <a:pt x="334792" y="51726"/>
                    <a:pt x="501825" y="51726"/>
                  </a:cubicBezTo>
                  <a:cubicBezTo>
                    <a:pt x="668858" y="51726"/>
                    <a:pt x="833562" y="35266"/>
                    <a:pt x="989654" y="3621"/>
                  </a:cubicBezTo>
                  <a:lnTo>
                    <a:pt x="1003651" y="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DFA6422-23C1-402A-A3B4-125EE7123853}"/>
                </a:ext>
              </a:extLst>
            </p:cNvPr>
            <p:cNvSpPr/>
            <p:nvPr/>
          </p:nvSpPr>
          <p:spPr>
            <a:xfrm rot="900000">
              <a:off x="2747872" y="1030820"/>
              <a:ext cx="1174023" cy="935456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A3D21CB-D3BD-486D-A841-9DA460F4ACE3}"/>
                </a:ext>
              </a:extLst>
            </p:cNvPr>
            <p:cNvSpPr/>
            <p:nvPr/>
          </p:nvSpPr>
          <p:spPr>
            <a:xfrm rot="20700000" flipH="1">
              <a:off x="4045080" y="1030819"/>
              <a:ext cx="1174023" cy="935456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B759D541-95DF-4AA6-839E-832BFFEE2E4B}"/>
                </a:ext>
              </a:extLst>
            </p:cNvPr>
            <p:cNvSpPr/>
            <p:nvPr/>
          </p:nvSpPr>
          <p:spPr>
            <a:xfrm flipV="1">
              <a:off x="2595121" y="2234775"/>
              <a:ext cx="1174023" cy="935456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87ECCE37-0B44-47F1-BF43-93F2B3F12E8C}"/>
                </a:ext>
              </a:extLst>
            </p:cNvPr>
            <p:cNvSpPr/>
            <p:nvPr/>
          </p:nvSpPr>
          <p:spPr>
            <a:xfrm flipH="1" flipV="1">
              <a:off x="4179096" y="2234775"/>
              <a:ext cx="1174023" cy="935456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585EDC67-EEA6-4242-85C5-68E406144AB5}"/>
                </a:ext>
              </a:extLst>
            </p:cNvPr>
            <p:cNvSpPr/>
            <p:nvPr/>
          </p:nvSpPr>
          <p:spPr>
            <a:xfrm rot="20700000" flipV="1">
              <a:off x="2755732" y="2641089"/>
              <a:ext cx="1174023" cy="935456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CFCF457-37FC-4EE5-8504-AF63FC3B923E}"/>
                </a:ext>
              </a:extLst>
            </p:cNvPr>
            <p:cNvSpPr/>
            <p:nvPr/>
          </p:nvSpPr>
          <p:spPr>
            <a:xfrm rot="900000" flipH="1" flipV="1">
              <a:off x="4035640" y="2641089"/>
              <a:ext cx="1174023" cy="935456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749AE44C-EEC9-4C20-9045-DF70C6C8A032}"/>
                </a:ext>
              </a:extLst>
            </p:cNvPr>
            <p:cNvSpPr/>
            <p:nvPr/>
          </p:nvSpPr>
          <p:spPr>
            <a:xfrm>
              <a:off x="3572294" y="1795893"/>
              <a:ext cx="822384" cy="90661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91DA48AE-9F5F-4CBB-822B-14189FBF767A}"/>
                </a:ext>
              </a:extLst>
            </p:cNvPr>
            <p:cNvSpPr/>
            <p:nvPr/>
          </p:nvSpPr>
          <p:spPr>
            <a:xfrm>
              <a:off x="3769144" y="2544432"/>
              <a:ext cx="428684" cy="32517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55009181-BD03-4BB7-885A-A68303A75319}"/>
                </a:ext>
              </a:extLst>
            </p:cNvPr>
            <p:cNvSpPr/>
            <p:nvPr/>
          </p:nvSpPr>
          <p:spPr>
            <a:xfrm rot="900000">
              <a:off x="2528553" y="1726876"/>
              <a:ext cx="1089573" cy="2088862"/>
            </a:xfrm>
            <a:custGeom>
              <a:avLst/>
              <a:gdLst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876115 w 1363754"/>
                <a:gd name="connsiteY3" fmla="*/ 70887 h 830136"/>
                <a:gd name="connsiteX4" fmla="*/ 1050986 w 1363754"/>
                <a:gd name="connsiteY4" fmla="*/ 0 h 830136"/>
                <a:gd name="connsiteX5" fmla="*/ 1363754 w 1363754"/>
                <a:gd name="connsiteY5" fmla="*/ 415068 h 830136"/>
                <a:gd name="connsiteX6" fmla="*/ 1050986 w 1363754"/>
                <a:gd name="connsiteY6" fmla="*/ 830136 h 830136"/>
                <a:gd name="connsiteX7" fmla="*/ 876115 w 1363754"/>
                <a:gd name="connsiteY7" fmla="*/ 759249 h 830136"/>
                <a:gd name="connsiteX8" fmla="*/ 854917 w 1363754"/>
                <a:gd name="connsiteY8" fmla="*/ 736039 h 830136"/>
                <a:gd name="connsiteX9" fmla="*/ 819301 w 1363754"/>
                <a:gd name="connsiteY9" fmla="*/ 759249 h 830136"/>
                <a:gd name="connsiteX10" fmla="*/ 525493 w 1363754"/>
                <a:gd name="connsiteY10" fmla="*/ 830136 h 830136"/>
                <a:gd name="connsiteX11" fmla="*/ 0 w 1363754"/>
                <a:gd name="connsiteY11" fmla="*/ 415068 h 830136"/>
                <a:gd name="connsiteX12" fmla="*/ 525493 w 1363754"/>
                <a:gd name="connsiteY12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1050986 w 1363754"/>
                <a:gd name="connsiteY3" fmla="*/ 0 h 830136"/>
                <a:gd name="connsiteX4" fmla="*/ 1363754 w 1363754"/>
                <a:gd name="connsiteY4" fmla="*/ 415068 h 830136"/>
                <a:gd name="connsiteX5" fmla="*/ 1050986 w 1363754"/>
                <a:gd name="connsiteY5" fmla="*/ 830136 h 830136"/>
                <a:gd name="connsiteX6" fmla="*/ 876115 w 1363754"/>
                <a:gd name="connsiteY6" fmla="*/ 759249 h 830136"/>
                <a:gd name="connsiteX7" fmla="*/ 854917 w 1363754"/>
                <a:gd name="connsiteY7" fmla="*/ 736039 h 830136"/>
                <a:gd name="connsiteX8" fmla="*/ 819301 w 1363754"/>
                <a:gd name="connsiteY8" fmla="*/ 759249 h 830136"/>
                <a:gd name="connsiteX9" fmla="*/ 525493 w 1363754"/>
                <a:gd name="connsiteY9" fmla="*/ 830136 h 830136"/>
                <a:gd name="connsiteX10" fmla="*/ 0 w 1363754"/>
                <a:gd name="connsiteY10" fmla="*/ 415068 h 830136"/>
                <a:gd name="connsiteX11" fmla="*/ 525493 w 1363754"/>
                <a:gd name="connsiteY11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1050986 w 1363754"/>
                <a:gd name="connsiteY2" fmla="*/ 0 h 830136"/>
                <a:gd name="connsiteX3" fmla="*/ 1363754 w 1363754"/>
                <a:gd name="connsiteY3" fmla="*/ 415068 h 830136"/>
                <a:gd name="connsiteX4" fmla="*/ 1050986 w 1363754"/>
                <a:gd name="connsiteY4" fmla="*/ 830136 h 830136"/>
                <a:gd name="connsiteX5" fmla="*/ 876115 w 1363754"/>
                <a:gd name="connsiteY5" fmla="*/ 759249 h 830136"/>
                <a:gd name="connsiteX6" fmla="*/ 854917 w 1363754"/>
                <a:gd name="connsiteY6" fmla="*/ 736039 h 830136"/>
                <a:gd name="connsiteX7" fmla="*/ 819301 w 1363754"/>
                <a:gd name="connsiteY7" fmla="*/ 759249 h 830136"/>
                <a:gd name="connsiteX8" fmla="*/ 525493 w 1363754"/>
                <a:gd name="connsiteY8" fmla="*/ 830136 h 830136"/>
                <a:gd name="connsiteX9" fmla="*/ 0 w 1363754"/>
                <a:gd name="connsiteY9" fmla="*/ 415068 h 830136"/>
                <a:gd name="connsiteX10" fmla="*/ 525493 w 1363754"/>
                <a:gd name="connsiteY10" fmla="*/ 0 h 830136"/>
                <a:gd name="connsiteX0" fmla="*/ 525493 w 1363754"/>
                <a:gd name="connsiteY0" fmla="*/ 1682568 h 2512704"/>
                <a:gd name="connsiteX1" fmla="*/ 1238401 w 1363754"/>
                <a:gd name="connsiteY1" fmla="*/ 855 h 2512704"/>
                <a:gd name="connsiteX2" fmla="*/ 1050986 w 1363754"/>
                <a:gd name="connsiteY2" fmla="*/ 1682568 h 2512704"/>
                <a:gd name="connsiteX3" fmla="*/ 1363754 w 1363754"/>
                <a:gd name="connsiteY3" fmla="*/ 2097636 h 2512704"/>
                <a:gd name="connsiteX4" fmla="*/ 1050986 w 1363754"/>
                <a:gd name="connsiteY4" fmla="*/ 2512704 h 2512704"/>
                <a:gd name="connsiteX5" fmla="*/ 876115 w 1363754"/>
                <a:gd name="connsiteY5" fmla="*/ 2441817 h 2512704"/>
                <a:gd name="connsiteX6" fmla="*/ 854917 w 1363754"/>
                <a:gd name="connsiteY6" fmla="*/ 2418607 h 2512704"/>
                <a:gd name="connsiteX7" fmla="*/ 819301 w 1363754"/>
                <a:gd name="connsiteY7" fmla="*/ 2441817 h 2512704"/>
                <a:gd name="connsiteX8" fmla="*/ 525493 w 1363754"/>
                <a:gd name="connsiteY8" fmla="*/ 2512704 h 2512704"/>
                <a:gd name="connsiteX9" fmla="*/ 0 w 1363754"/>
                <a:gd name="connsiteY9" fmla="*/ 2097636 h 2512704"/>
                <a:gd name="connsiteX10" fmla="*/ 525493 w 1363754"/>
                <a:gd name="connsiteY10" fmla="*/ 1682568 h 2512704"/>
                <a:gd name="connsiteX0" fmla="*/ 376672 w 1367333"/>
                <a:gd name="connsiteY0" fmla="*/ 1244702 h 2512988"/>
                <a:gd name="connsiteX1" fmla="*/ 1241980 w 1367333"/>
                <a:gd name="connsiteY1" fmla="*/ 1139 h 2512988"/>
                <a:gd name="connsiteX2" fmla="*/ 1054565 w 1367333"/>
                <a:gd name="connsiteY2" fmla="*/ 1682852 h 2512988"/>
                <a:gd name="connsiteX3" fmla="*/ 1367333 w 1367333"/>
                <a:gd name="connsiteY3" fmla="*/ 2097920 h 2512988"/>
                <a:gd name="connsiteX4" fmla="*/ 1054565 w 1367333"/>
                <a:gd name="connsiteY4" fmla="*/ 2512988 h 2512988"/>
                <a:gd name="connsiteX5" fmla="*/ 879694 w 1367333"/>
                <a:gd name="connsiteY5" fmla="*/ 2442101 h 2512988"/>
                <a:gd name="connsiteX6" fmla="*/ 858496 w 1367333"/>
                <a:gd name="connsiteY6" fmla="*/ 2418891 h 2512988"/>
                <a:gd name="connsiteX7" fmla="*/ 822880 w 1367333"/>
                <a:gd name="connsiteY7" fmla="*/ 2442101 h 2512988"/>
                <a:gd name="connsiteX8" fmla="*/ 529072 w 1367333"/>
                <a:gd name="connsiteY8" fmla="*/ 2512988 h 2512988"/>
                <a:gd name="connsiteX9" fmla="*/ 3579 w 1367333"/>
                <a:gd name="connsiteY9" fmla="*/ 2097920 h 2512988"/>
                <a:gd name="connsiteX10" fmla="*/ 376672 w 1367333"/>
                <a:gd name="connsiteY10" fmla="*/ 1244702 h 2512988"/>
                <a:gd name="connsiteX0" fmla="*/ 375471 w 1366132"/>
                <a:gd name="connsiteY0" fmla="*/ 1245149 h 2513435"/>
                <a:gd name="connsiteX1" fmla="*/ 1240779 w 1366132"/>
                <a:gd name="connsiteY1" fmla="*/ 1586 h 2513435"/>
                <a:gd name="connsiteX2" fmla="*/ 1053364 w 1366132"/>
                <a:gd name="connsiteY2" fmla="*/ 1683299 h 2513435"/>
                <a:gd name="connsiteX3" fmla="*/ 1366132 w 1366132"/>
                <a:gd name="connsiteY3" fmla="*/ 2098367 h 2513435"/>
                <a:gd name="connsiteX4" fmla="*/ 1053364 w 1366132"/>
                <a:gd name="connsiteY4" fmla="*/ 2513435 h 2513435"/>
                <a:gd name="connsiteX5" fmla="*/ 878493 w 1366132"/>
                <a:gd name="connsiteY5" fmla="*/ 2442548 h 2513435"/>
                <a:gd name="connsiteX6" fmla="*/ 857295 w 1366132"/>
                <a:gd name="connsiteY6" fmla="*/ 2419338 h 2513435"/>
                <a:gd name="connsiteX7" fmla="*/ 821679 w 1366132"/>
                <a:gd name="connsiteY7" fmla="*/ 2442548 h 2513435"/>
                <a:gd name="connsiteX8" fmla="*/ 527871 w 1366132"/>
                <a:gd name="connsiteY8" fmla="*/ 2513435 h 2513435"/>
                <a:gd name="connsiteX9" fmla="*/ 2378 w 1366132"/>
                <a:gd name="connsiteY9" fmla="*/ 2098367 h 2513435"/>
                <a:gd name="connsiteX10" fmla="*/ 375471 w 1366132"/>
                <a:gd name="connsiteY10" fmla="*/ 1245149 h 2513435"/>
                <a:gd name="connsiteX0" fmla="*/ 286828 w 1372739"/>
                <a:gd name="connsiteY0" fmla="*/ 1188101 h 2513537"/>
                <a:gd name="connsiteX1" fmla="*/ 1247386 w 1372739"/>
                <a:gd name="connsiteY1" fmla="*/ 1688 h 2513537"/>
                <a:gd name="connsiteX2" fmla="*/ 1059971 w 1372739"/>
                <a:gd name="connsiteY2" fmla="*/ 1683401 h 2513537"/>
                <a:gd name="connsiteX3" fmla="*/ 1372739 w 1372739"/>
                <a:gd name="connsiteY3" fmla="*/ 2098469 h 2513537"/>
                <a:gd name="connsiteX4" fmla="*/ 1059971 w 1372739"/>
                <a:gd name="connsiteY4" fmla="*/ 2513537 h 2513537"/>
                <a:gd name="connsiteX5" fmla="*/ 885100 w 1372739"/>
                <a:gd name="connsiteY5" fmla="*/ 2442650 h 2513537"/>
                <a:gd name="connsiteX6" fmla="*/ 863902 w 1372739"/>
                <a:gd name="connsiteY6" fmla="*/ 2419440 h 2513537"/>
                <a:gd name="connsiteX7" fmla="*/ 828286 w 1372739"/>
                <a:gd name="connsiteY7" fmla="*/ 2442650 h 2513537"/>
                <a:gd name="connsiteX8" fmla="*/ 534478 w 1372739"/>
                <a:gd name="connsiteY8" fmla="*/ 2513537 h 2513537"/>
                <a:gd name="connsiteX9" fmla="*/ 8985 w 1372739"/>
                <a:gd name="connsiteY9" fmla="*/ 2098469 h 2513537"/>
                <a:gd name="connsiteX10" fmla="*/ 286828 w 1372739"/>
                <a:gd name="connsiteY10" fmla="*/ 1188101 h 2513537"/>
                <a:gd name="connsiteX0" fmla="*/ 286828 w 1372897"/>
                <a:gd name="connsiteY0" fmla="*/ 1188101 h 2513537"/>
                <a:gd name="connsiteX1" fmla="*/ 1247386 w 1372897"/>
                <a:gd name="connsiteY1" fmla="*/ 1688 h 2513537"/>
                <a:gd name="connsiteX2" fmla="*/ 1104421 w 1372897"/>
                <a:gd name="connsiteY2" fmla="*/ 1245251 h 2513537"/>
                <a:gd name="connsiteX3" fmla="*/ 1372739 w 1372897"/>
                <a:gd name="connsiteY3" fmla="*/ 2098469 h 2513537"/>
                <a:gd name="connsiteX4" fmla="*/ 1059971 w 1372897"/>
                <a:gd name="connsiteY4" fmla="*/ 2513537 h 2513537"/>
                <a:gd name="connsiteX5" fmla="*/ 885100 w 1372897"/>
                <a:gd name="connsiteY5" fmla="*/ 2442650 h 2513537"/>
                <a:gd name="connsiteX6" fmla="*/ 863902 w 1372897"/>
                <a:gd name="connsiteY6" fmla="*/ 2419440 h 2513537"/>
                <a:gd name="connsiteX7" fmla="*/ 828286 w 1372897"/>
                <a:gd name="connsiteY7" fmla="*/ 2442650 h 2513537"/>
                <a:gd name="connsiteX8" fmla="*/ 534478 w 1372897"/>
                <a:gd name="connsiteY8" fmla="*/ 2513537 h 2513537"/>
                <a:gd name="connsiteX9" fmla="*/ 8985 w 1372897"/>
                <a:gd name="connsiteY9" fmla="*/ 2098469 h 2513537"/>
                <a:gd name="connsiteX10" fmla="*/ 286828 w 1372897"/>
                <a:gd name="connsiteY10" fmla="*/ 1188101 h 2513537"/>
                <a:gd name="connsiteX0" fmla="*/ 286828 w 1372901"/>
                <a:gd name="connsiteY0" fmla="*/ 1188101 h 2513537"/>
                <a:gd name="connsiteX1" fmla="*/ 1247386 w 1372901"/>
                <a:gd name="connsiteY1" fmla="*/ 1688 h 2513537"/>
                <a:gd name="connsiteX2" fmla="*/ 1104421 w 1372901"/>
                <a:gd name="connsiteY2" fmla="*/ 1245251 h 2513537"/>
                <a:gd name="connsiteX3" fmla="*/ 1372739 w 1372901"/>
                <a:gd name="connsiteY3" fmla="*/ 2098469 h 2513537"/>
                <a:gd name="connsiteX4" fmla="*/ 1059971 w 1372901"/>
                <a:gd name="connsiteY4" fmla="*/ 2513537 h 2513537"/>
                <a:gd name="connsiteX5" fmla="*/ 885100 w 1372901"/>
                <a:gd name="connsiteY5" fmla="*/ 2442650 h 2513537"/>
                <a:gd name="connsiteX6" fmla="*/ 863902 w 1372901"/>
                <a:gd name="connsiteY6" fmla="*/ 2419440 h 2513537"/>
                <a:gd name="connsiteX7" fmla="*/ 828286 w 1372901"/>
                <a:gd name="connsiteY7" fmla="*/ 2442650 h 2513537"/>
                <a:gd name="connsiteX8" fmla="*/ 534478 w 1372901"/>
                <a:gd name="connsiteY8" fmla="*/ 2513537 h 2513537"/>
                <a:gd name="connsiteX9" fmla="*/ 8985 w 1372901"/>
                <a:gd name="connsiteY9" fmla="*/ 2098469 h 2513537"/>
                <a:gd name="connsiteX10" fmla="*/ 286828 w 1372901"/>
                <a:gd name="connsiteY10" fmla="*/ 1188101 h 2513537"/>
                <a:gd name="connsiteX0" fmla="*/ 286828 w 1372901"/>
                <a:gd name="connsiteY0" fmla="*/ 1188587 h 2514023"/>
                <a:gd name="connsiteX1" fmla="*/ 1247386 w 1372901"/>
                <a:gd name="connsiteY1" fmla="*/ 2174 h 2514023"/>
                <a:gd name="connsiteX2" fmla="*/ 1104421 w 1372901"/>
                <a:gd name="connsiteY2" fmla="*/ 1245737 h 2514023"/>
                <a:gd name="connsiteX3" fmla="*/ 1372739 w 1372901"/>
                <a:gd name="connsiteY3" fmla="*/ 2098955 h 2514023"/>
                <a:gd name="connsiteX4" fmla="*/ 1059971 w 1372901"/>
                <a:gd name="connsiteY4" fmla="*/ 2514023 h 2514023"/>
                <a:gd name="connsiteX5" fmla="*/ 885100 w 1372901"/>
                <a:gd name="connsiteY5" fmla="*/ 2443136 h 2514023"/>
                <a:gd name="connsiteX6" fmla="*/ 863902 w 1372901"/>
                <a:gd name="connsiteY6" fmla="*/ 2419926 h 2514023"/>
                <a:gd name="connsiteX7" fmla="*/ 828286 w 1372901"/>
                <a:gd name="connsiteY7" fmla="*/ 2443136 h 2514023"/>
                <a:gd name="connsiteX8" fmla="*/ 534478 w 1372901"/>
                <a:gd name="connsiteY8" fmla="*/ 2514023 h 2514023"/>
                <a:gd name="connsiteX9" fmla="*/ 8985 w 1372901"/>
                <a:gd name="connsiteY9" fmla="*/ 2098955 h 2514023"/>
                <a:gd name="connsiteX10" fmla="*/ 286828 w 1372901"/>
                <a:gd name="connsiteY10" fmla="*/ 1188587 h 2514023"/>
                <a:gd name="connsiteX0" fmla="*/ 286828 w 1374263"/>
                <a:gd name="connsiteY0" fmla="*/ 1186669 h 2512105"/>
                <a:gd name="connsiteX1" fmla="*/ 1247386 w 1374263"/>
                <a:gd name="connsiteY1" fmla="*/ 256 h 2512105"/>
                <a:gd name="connsiteX2" fmla="*/ 1180621 w 1374263"/>
                <a:gd name="connsiteY2" fmla="*/ 1288269 h 2512105"/>
                <a:gd name="connsiteX3" fmla="*/ 1372739 w 1374263"/>
                <a:gd name="connsiteY3" fmla="*/ 2097037 h 2512105"/>
                <a:gd name="connsiteX4" fmla="*/ 1059971 w 1374263"/>
                <a:gd name="connsiteY4" fmla="*/ 2512105 h 2512105"/>
                <a:gd name="connsiteX5" fmla="*/ 885100 w 1374263"/>
                <a:gd name="connsiteY5" fmla="*/ 2441218 h 2512105"/>
                <a:gd name="connsiteX6" fmla="*/ 863902 w 1374263"/>
                <a:gd name="connsiteY6" fmla="*/ 2418008 h 2512105"/>
                <a:gd name="connsiteX7" fmla="*/ 828286 w 1374263"/>
                <a:gd name="connsiteY7" fmla="*/ 2441218 h 2512105"/>
                <a:gd name="connsiteX8" fmla="*/ 534478 w 1374263"/>
                <a:gd name="connsiteY8" fmla="*/ 2512105 h 2512105"/>
                <a:gd name="connsiteX9" fmla="*/ 8985 w 1374263"/>
                <a:gd name="connsiteY9" fmla="*/ 2097037 h 2512105"/>
                <a:gd name="connsiteX10" fmla="*/ 286828 w 1374263"/>
                <a:gd name="connsiteY10" fmla="*/ 1186669 h 2512105"/>
                <a:gd name="connsiteX0" fmla="*/ 286828 w 1374173"/>
                <a:gd name="connsiteY0" fmla="*/ 1186669 h 2512105"/>
                <a:gd name="connsiteX1" fmla="*/ 1247386 w 1374173"/>
                <a:gd name="connsiteY1" fmla="*/ 256 h 2512105"/>
                <a:gd name="connsiteX2" fmla="*/ 1180621 w 1374173"/>
                <a:gd name="connsiteY2" fmla="*/ 1288269 h 2512105"/>
                <a:gd name="connsiteX3" fmla="*/ 1372739 w 1374173"/>
                <a:gd name="connsiteY3" fmla="*/ 2097037 h 2512105"/>
                <a:gd name="connsiteX4" fmla="*/ 1059971 w 1374173"/>
                <a:gd name="connsiteY4" fmla="*/ 2512105 h 2512105"/>
                <a:gd name="connsiteX5" fmla="*/ 885100 w 1374173"/>
                <a:gd name="connsiteY5" fmla="*/ 2441218 h 2512105"/>
                <a:gd name="connsiteX6" fmla="*/ 863902 w 1374173"/>
                <a:gd name="connsiteY6" fmla="*/ 2418008 h 2512105"/>
                <a:gd name="connsiteX7" fmla="*/ 828286 w 1374173"/>
                <a:gd name="connsiteY7" fmla="*/ 2441218 h 2512105"/>
                <a:gd name="connsiteX8" fmla="*/ 534478 w 1374173"/>
                <a:gd name="connsiteY8" fmla="*/ 2512105 h 2512105"/>
                <a:gd name="connsiteX9" fmla="*/ 8985 w 1374173"/>
                <a:gd name="connsiteY9" fmla="*/ 2097037 h 2512105"/>
                <a:gd name="connsiteX10" fmla="*/ 286828 w 1374173"/>
                <a:gd name="connsiteY10" fmla="*/ 1186669 h 2512105"/>
                <a:gd name="connsiteX0" fmla="*/ 286828 w 1375902"/>
                <a:gd name="connsiteY0" fmla="*/ 1186639 h 2512075"/>
                <a:gd name="connsiteX1" fmla="*/ 1247386 w 1375902"/>
                <a:gd name="connsiteY1" fmla="*/ 226 h 2512075"/>
                <a:gd name="connsiteX2" fmla="*/ 1225071 w 1375902"/>
                <a:gd name="connsiteY2" fmla="*/ 1281889 h 2512075"/>
                <a:gd name="connsiteX3" fmla="*/ 1372739 w 1375902"/>
                <a:gd name="connsiteY3" fmla="*/ 2097007 h 2512075"/>
                <a:gd name="connsiteX4" fmla="*/ 1059971 w 1375902"/>
                <a:gd name="connsiteY4" fmla="*/ 2512075 h 2512075"/>
                <a:gd name="connsiteX5" fmla="*/ 885100 w 1375902"/>
                <a:gd name="connsiteY5" fmla="*/ 2441188 h 2512075"/>
                <a:gd name="connsiteX6" fmla="*/ 863902 w 1375902"/>
                <a:gd name="connsiteY6" fmla="*/ 2417978 h 2512075"/>
                <a:gd name="connsiteX7" fmla="*/ 828286 w 1375902"/>
                <a:gd name="connsiteY7" fmla="*/ 2441188 h 2512075"/>
                <a:gd name="connsiteX8" fmla="*/ 534478 w 1375902"/>
                <a:gd name="connsiteY8" fmla="*/ 2512075 h 2512075"/>
                <a:gd name="connsiteX9" fmla="*/ 8985 w 1375902"/>
                <a:gd name="connsiteY9" fmla="*/ 2097007 h 2512075"/>
                <a:gd name="connsiteX10" fmla="*/ 286828 w 1375902"/>
                <a:gd name="connsiteY10" fmla="*/ 1186639 h 2512075"/>
                <a:gd name="connsiteX0" fmla="*/ 286828 w 1376402"/>
                <a:gd name="connsiteY0" fmla="*/ 1186639 h 2512075"/>
                <a:gd name="connsiteX1" fmla="*/ 1247386 w 1376402"/>
                <a:gd name="connsiteY1" fmla="*/ 226 h 2512075"/>
                <a:gd name="connsiteX2" fmla="*/ 1225071 w 1376402"/>
                <a:gd name="connsiteY2" fmla="*/ 1281889 h 2512075"/>
                <a:gd name="connsiteX3" fmla="*/ 1372739 w 1376402"/>
                <a:gd name="connsiteY3" fmla="*/ 2097007 h 2512075"/>
                <a:gd name="connsiteX4" fmla="*/ 1059971 w 1376402"/>
                <a:gd name="connsiteY4" fmla="*/ 2512075 h 2512075"/>
                <a:gd name="connsiteX5" fmla="*/ 885100 w 1376402"/>
                <a:gd name="connsiteY5" fmla="*/ 2441188 h 2512075"/>
                <a:gd name="connsiteX6" fmla="*/ 863902 w 1376402"/>
                <a:gd name="connsiteY6" fmla="*/ 2417978 h 2512075"/>
                <a:gd name="connsiteX7" fmla="*/ 828286 w 1376402"/>
                <a:gd name="connsiteY7" fmla="*/ 2441188 h 2512075"/>
                <a:gd name="connsiteX8" fmla="*/ 534478 w 1376402"/>
                <a:gd name="connsiteY8" fmla="*/ 2512075 h 2512075"/>
                <a:gd name="connsiteX9" fmla="*/ 8985 w 1376402"/>
                <a:gd name="connsiteY9" fmla="*/ 2097007 h 2512075"/>
                <a:gd name="connsiteX10" fmla="*/ 286828 w 1376402"/>
                <a:gd name="connsiteY10" fmla="*/ 1186639 h 2512075"/>
                <a:gd name="connsiteX0" fmla="*/ 286828 w 1373265"/>
                <a:gd name="connsiteY0" fmla="*/ 1186639 h 2512075"/>
                <a:gd name="connsiteX1" fmla="*/ 1247386 w 1373265"/>
                <a:gd name="connsiteY1" fmla="*/ 226 h 2512075"/>
                <a:gd name="connsiteX2" fmla="*/ 1225071 w 1373265"/>
                <a:gd name="connsiteY2" fmla="*/ 1281889 h 2512075"/>
                <a:gd name="connsiteX3" fmla="*/ 1372739 w 1373265"/>
                <a:gd name="connsiteY3" fmla="*/ 2097007 h 2512075"/>
                <a:gd name="connsiteX4" fmla="*/ 1059971 w 1373265"/>
                <a:gd name="connsiteY4" fmla="*/ 2512075 h 2512075"/>
                <a:gd name="connsiteX5" fmla="*/ 885100 w 1373265"/>
                <a:gd name="connsiteY5" fmla="*/ 2441188 h 2512075"/>
                <a:gd name="connsiteX6" fmla="*/ 863902 w 1373265"/>
                <a:gd name="connsiteY6" fmla="*/ 2417978 h 2512075"/>
                <a:gd name="connsiteX7" fmla="*/ 828286 w 1373265"/>
                <a:gd name="connsiteY7" fmla="*/ 2441188 h 2512075"/>
                <a:gd name="connsiteX8" fmla="*/ 534478 w 1373265"/>
                <a:gd name="connsiteY8" fmla="*/ 2512075 h 2512075"/>
                <a:gd name="connsiteX9" fmla="*/ 8985 w 1373265"/>
                <a:gd name="connsiteY9" fmla="*/ 2097007 h 2512075"/>
                <a:gd name="connsiteX10" fmla="*/ 286828 w 1373265"/>
                <a:gd name="connsiteY10" fmla="*/ 1186639 h 2512075"/>
                <a:gd name="connsiteX0" fmla="*/ 286839 w 1373276"/>
                <a:gd name="connsiteY0" fmla="*/ 1313607 h 2639043"/>
                <a:gd name="connsiteX1" fmla="*/ 1310897 w 1373276"/>
                <a:gd name="connsiteY1" fmla="*/ 194 h 2639043"/>
                <a:gd name="connsiteX2" fmla="*/ 1225082 w 1373276"/>
                <a:gd name="connsiteY2" fmla="*/ 1408857 h 2639043"/>
                <a:gd name="connsiteX3" fmla="*/ 1372750 w 1373276"/>
                <a:gd name="connsiteY3" fmla="*/ 2223975 h 2639043"/>
                <a:gd name="connsiteX4" fmla="*/ 1059982 w 1373276"/>
                <a:gd name="connsiteY4" fmla="*/ 2639043 h 2639043"/>
                <a:gd name="connsiteX5" fmla="*/ 885111 w 1373276"/>
                <a:gd name="connsiteY5" fmla="*/ 2568156 h 2639043"/>
                <a:gd name="connsiteX6" fmla="*/ 863913 w 1373276"/>
                <a:gd name="connsiteY6" fmla="*/ 2544946 h 2639043"/>
                <a:gd name="connsiteX7" fmla="*/ 828297 w 1373276"/>
                <a:gd name="connsiteY7" fmla="*/ 2568156 h 2639043"/>
                <a:gd name="connsiteX8" fmla="*/ 534489 w 1373276"/>
                <a:gd name="connsiteY8" fmla="*/ 2639043 h 2639043"/>
                <a:gd name="connsiteX9" fmla="*/ 8996 w 1373276"/>
                <a:gd name="connsiteY9" fmla="*/ 2223975 h 2639043"/>
                <a:gd name="connsiteX10" fmla="*/ 286839 w 1373276"/>
                <a:gd name="connsiteY10" fmla="*/ 1313607 h 2639043"/>
                <a:gd name="connsiteX0" fmla="*/ 270129 w 1375616"/>
                <a:gd name="connsiteY0" fmla="*/ 1300965 h 2639101"/>
                <a:gd name="connsiteX1" fmla="*/ 1313237 w 1375616"/>
                <a:gd name="connsiteY1" fmla="*/ 252 h 2639101"/>
                <a:gd name="connsiteX2" fmla="*/ 1227422 w 1375616"/>
                <a:gd name="connsiteY2" fmla="*/ 1408915 h 2639101"/>
                <a:gd name="connsiteX3" fmla="*/ 1375090 w 1375616"/>
                <a:gd name="connsiteY3" fmla="*/ 2224033 h 2639101"/>
                <a:gd name="connsiteX4" fmla="*/ 1062322 w 1375616"/>
                <a:gd name="connsiteY4" fmla="*/ 2639101 h 2639101"/>
                <a:gd name="connsiteX5" fmla="*/ 887451 w 1375616"/>
                <a:gd name="connsiteY5" fmla="*/ 2568214 h 2639101"/>
                <a:gd name="connsiteX6" fmla="*/ 866253 w 1375616"/>
                <a:gd name="connsiteY6" fmla="*/ 2545004 h 2639101"/>
                <a:gd name="connsiteX7" fmla="*/ 830637 w 1375616"/>
                <a:gd name="connsiteY7" fmla="*/ 2568214 h 2639101"/>
                <a:gd name="connsiteX8" fmla="*/ 536829 w 1375616"/>
                <a:gd name="connsiteY8" fmla="*/ 2639101 h 2639101"/>
                <a:gd name="connsiteX9" fmla="*/ 11336 w 1375616"/>
                <a:gd name="connsiteY9" fmla="*/ 2224033 h 2639101"/>
                <a:gd name="connsiteX10" fmla="*/ 270129 w 1375616"/>
                <a:gd name="connsiteY10" fmla="*/ 1300965 h 2639101"/>
                <a:gd name="connsiteX0" fmla="*/ 271106 w 1376593"/>
                <a:gd name="connsiteY0" fmla="*/ 1300983 h 2639119"/>
                <a:gd name="connsiteX1" fmla="*/ 1314214 w 1376593"/>
                <a:gd name="connsiteY1" fmla="*/ 270 h 2639119"/>
                <a:gd name="connsiteX2" fmla="*/ 1228399 w 1376593"/>
                <a:gd name="connsiteY2" fmla="*/ 1408933 h 2639119"/>
                <a:gd name="connsiteX3" fmla="*/ 1376067 w 1376593"/>
                <a:gd name="connsiteY3" fmla="*/ 2224051 h 2639119"/>
                <a:gd name="connsiteX4" fmla="*/ 1063299 w 1376593"/>
                <a:gd name="connsiteY4" fmla="*/ 2639119 h 2639119"/>
                <a:gd name="connsiteX5" fmla="*/ 888428 w 1376593"/>
                <a:gd name="connsiteY5" fmla="*/ 2568232 h 2639119"/>
                <a:gd name="connsiteX6" fmla="*/ 867230 w 1376593"/>
                <a:gd name="connsiteY6" fmla="*/ 2545022 h 2639119"/>
                <a:gd name="connsiteX7" fmla="*/ 831614 w 1376593"/>
                <a:gd name="connsiteY7" fmla="*/ 2568232 h 2639119"/>
                <a:gd name="connsiteX8" fmla="*/ 537806 w 1376593"/>
                <a:gd name="connsiteY8" fmla="*/ 2639119 h 2639119"/>
                <a:gd name="connsiteX9" fmla="*/ 12313 w 1376593"/>
                <a:gd name="connsiteY9" fmla="*/ 2224051 h 2639119"/>
                <a:gd name="connsiteX10" fmla="*/ 271106 w 1376593"/>
                <a:gd name="connsiteY10" fmla="*/ 1300983 h 2639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6593" h="2639119">
                  <a:moveTo>
                    <a:pt x="271106" y="1300983"/>
                  </a:moveTo>
                  <a:cubicBezTo>
                    <a:pt x="500789" y="866853"/>
                    <a:pt x="1154665" y="-17722"/>
                    <a:pt x="1314214" y="270"/>
                  </a:cubicBezTo>
                  <a:cubicBezTo>
                    <a:pt x="1473763" y="18262"/>
                    <a:pt x="1218090" y="1038303"/>
                    <a:pt x="1228399" y="1408933"/>
                  </a:cubicBezTo>
                  <a:cubicBezTo>
                    <a:pt x="1238708" y="1779563"/>
                    <a:pt x="1365484" y="1999970"/>
                    <a:pt x="1376067" y="2224051"/>
                  </a:cubicBezTo>
                  <a:cubicBezTo>
                    <a:pt x="1386650" y="2448132"/>
                    <a:pt x="1236036" y="2639119"/>
                    <a:pt x="1063299" y="2639119"/>
                  </a:cubicBezTo>
                  <a:cubicBezTo>
                    <a:pt x="998523" y="2639119"/>
                    <a:pt x="938346" y="2612987"/>
                    <a:pt x="888428" y="2568232"/>
                  </a:cubicBezTo>
                  <a:lnTo>
                    <a:pt x="867230" y="2545022"/>
                  </a:lnTo>
                  <a:lnTo>
                    <a:pt x="831614" y="2568232"/>
                  </a:lnTo>
                  <a:cubicBezTo>
                    <a:pt x="747745" y="2612987"/>
                    <a:pt x="646639" y="2639119"/>
                    <a:pt x="537806" y="2639119"/>
                  </a:cubicBezTo>
                  <a:cubicBezTo>
                    <a:pt x="247584" y="2639119"/>
                    <a:pt x="56763" y="2447074"/>
                    <a:pt x="12313" y="2224051"/>
                  </a:cubicBezTo>
                  <a:cubicBezTo>
                    <a:pt x="-32137" y="2001028"/>
                    <a:pt x="41423" y="1735113"/>
                    <a:pt x="271106" y="1300983"/>
                  </a:cubicBezTo>
                  <a:close/>
                </a:path>
              </a:pathLst>
            </a:custGeom>
            <a:solidFill>
              <a:srgbClr val="DEEBF7">
                <a:alpha val="50196"/>
              </a:srgbClr>
            </a:solidFill>
            <a:ln>
              <a:solidFill>
                <a:srgbClr val="00B0F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56752FDB-2A89-4FBE-8E1F-A6CA2E5A8204}"/>
                </a:ext>
              </a:extLst>
            </p:cNvPr>
            <p:cNvSpPr/>
            <p:nvPr/>
          </p:nvSpPr>
          <p:spPr>
            <a:xfrm rot="20700000" flipH="1">
              <a:off x="4357642" y="1726876"/>
              <a:ext cx="1089573" cy="2088862"/>
            </a:xfrm>
            <a:custGeom>
              <a:avLst/>
              <a:gdLst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876115 w 1363754"/>
                <a:gd name="connsiteY3" fmla="*/ 70887 h 830136"/>
                <a:gd name="connsiteX4" fmla="*/ 1050986 w 1363754"/>
                <a:gd name="connsiteY4" fmla="*/ 0 h 830136"/>
                <a:gd name="connsiteX5" fmla="*/ 1363754 w 1363754"/>
                <a:gd name="connsiteY5" fmla="*/ 415068 h 830136"/>
                <a:gd name="connsiteX6" fmla="*/ 1050986 w 1363754"/>
                <a:gd name="connsiteY6" fmla="*/ 830136 h 830136"/>
                <a:gd name="connsiteX7" fmla="*/ 876115 w 1363754"/>
                <a:gd name="connsiteY7" fmla="*/ 759249 h 830136"/>
                <a:gd name="connsiteX8" fmla="*/ 854917 w 1363754"/>
                <a:gd name="connsiteY8" fmla="*/ 736039 h 830136"/>
                <a:gd name="connsiteX9" fmla="*/ 819301 w 1363754"/>
                <a:gd name="connsiteY9" fmla="*/ 759249 h 830136"/>
                <a:gd name="connsiteX10" fmla="*/ 525493 w 1363754"/>
                <a:gd name="connsiteY10" fmla="*/ 830136 h 830136"/>
                <a:gd name="connsiteX11" fmla="*/ 0 w 1363754"/>
                <a:gd name="connsiteY11" fmla="*/ 415068 h 830136"/>
                <a:gd name="connsiteX12" fmla="*/ 525493 w 1363754"/>
                <a:gd name="connsiteY12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1050986 w 1363754"/>
                <a:gd name="connsiteY3" fmla="*/ 0 h 830136"/>
                <a:gd name="connsiteX4" fmla="*/ 1363754 w 1363754"/>
                <a:gd name="connsiteY4" fmla="*/ 415068 h 830136"/>
                <a:gd name="connsiteX5" fmla="*/ 1050986 w 1363754"/>
                <a:gd name="connsiteY5" fmla="*/ 830136 h 830136"/>
                <a:gd name="connsiteX6" fmla="*/ 876115 w 1363754"/>
                <a:gd name="connsiteY6" fmla="*/ 759249 h 830136"/>
                <a:gd name="connsiteX7" fmla="*/ 854917 w 1363754"/>
                <a:gd name="connsiteY7" fmla="*/ 736039 h 830136"/>
                <a:gd name="connsiteX8" fmla="*/ 819301 w 1363754"/>
                <a:gd name="connsiteY8" fmla="*/ 759249 h 830136"/>
                <a:gd name="connsiteX9" fmla="*/ 525493 w 1363754"/>
                <a:gd name="connsiteY9" fmla="*/ 830136 h 830136"/>
                <a:gd name="connsiteX10" fmla="*/ 0 w 1363754"/>
                <a:gd name="connsiteY10" fmla="*/ 415068 h 830136"/>
                <a:gd name="connsiteX11" fmla="*/ 525493 w 1363754"/>
                <a:gd name="connsiteY11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1050986 w 1363754"/>
                <a:gd name="connsiteY2" fmla="*/ 0 h 830136"/>
                <a:gd name="connsiteX3" fmla="*/ 1363754 w 1363754"/>
                <a:gd name="connsiteY3" fmla="*/ 415068 h 830136"/>
                <a:gd name="connsiteX4" fmla="*/ 1050986 w 1363754"/>
                <a:gd name="connsiteY4" fmla="*/ 830136 h 830136"/>
                <a:gd name="connsiteX5" fmla="*/ 876115 w 1363754"/>
                <a:gd name="connsiteY5" fmla="*/ 759249 h 830136"/>
                <a:gd name="connsiteX6" fmla="*/ 854917 w 1363754"/>
                <a:gd name="connsiteY6" fmla="*/ 736039 h 830136"/>
                <a:gd name="connsiteX7" fmla="*/ 819301 w 1363754"/>
                <a:gd name="connsiteY7" fmla="*/ 759249 h 830136"/>
                <a:gd name="connsiteX8" fmla="*/ 525493 w 1363754"/>
                <a:gd name="connsiteY8" fmla="*/ 830136 h 830136"/>
                <a:gd name="connsiteX9" fmla="*/ 0 w 1363754"/>
                <a:gd name="connsiteY9" fmla="*/ 415068 h 830136"/>
                <a:gd name="connsiteX10" fmla="*/ 525493 w 1363754"/>
                <a:gd name="connsiteY10" fmla="*/ 0 h 830136"/>
                <a:gd name="connsiteX0" fmla="*/ 525493 w 1363754"/>
                <a:gd name="connsiteY0" fmla="*/ 1682568 h 2512704"/>
                <a:gd name="connsiteX1" fmla="*/ 1238401 w 1363754"/>
                <a:gd name="connsiteY1" fmla="*/ 855 h 2512704"/>
                <a:gd name="connsiteX2" fmla="*/ 1050986 w 1363754"/>
                <a:gd name="connsiteY2" fmla="*/ 1682568 h 2512704"/>
                <a:gd name="connsiteX3" fmla="*/ 1363754 w 1363754"/>
                <a:gd name="connsiteY3" fmla="*/ 2097636 h 2512704"/>
                <a:gd name="connsiteX4" fmla="*/ 1050986 w 1363754"/>
                <a:gd name="connsiteY4" fmla="*/ 2512704 h 2512704"/>
                <a:gd name="connsiteX5" fmla="*/ 876115 w 1363754"/>
                <a:gd name="connsiteY5" fmla="*/ 2441817 h 2512704"/>
                <a:gd name="connsiteX6" fmla="*/ 854917 w 1363754"/>
                <a:gd name="connsiteY6" fmla="*/ 2418607 h 2512704"/>
                <a:gd name="connsiteX7" fmla="*/ 819301 w 1363754"/>
                <a:gd name="connsiteY7" fmla="*/ 2441817 h 2512704"/>
                <a:gd name="connsiteX8" fmla="*/ 525493 w 1363754"/>
                <a:gd name="connsiteY8" fmla="*/ 2512704 h 2512704"/>
                <a:gd name="connsiteX9" fmla="*/ 0 w 1363754"/>
                <a:gd name="connsiteY9" fmla="*/ 2097636 h 2512704"/>
                <a:gd name="connsiteX10" fmla="*/ 525493 w 1363754"/>
                <a:gd name="connsiteY10" fmla="*/ 1682568 h 2512704"/>
                <a:gd name="connsiteX0" fmla="*/ 376672 w 1367333"/>
                <a:gd name="connsiteY0" fmla="*/ 1244702 h 2512988"/>
                <a:gd name="connsiteX1" fmla="*/ 1241980 w 1367333"/>
                <a:gd name="connsiteY1" fmla="*/ 1139 h 2512988"/>
                <a:gd name="connsiteX2" fmla="*/ 1054565 w 1367333"/>
                <a:gd name="connsiteY2" fmla="*/ 1682852 h 2512988"/>
                <a:gd name="connsiteX3" fmla="*/ 1367333 w 1367333"/>
                <a:gd name="connsiteY3" fmla="*/ 2097920 h 2512988"/>
                <a:gd name="connsiteX4" fmla="*/ 1054565 w 1367333"/>
                <a:gd name="connsiteY4" fmla="*/ 2512988 h 2512988"/>
                <a:gd name="connsiteX5" fmla="*/ 879694 w 1367333"/>
                <a:gd name="connsiteY5" fmla="*/ 2442101 h 2512988"/>
                <a:gd name="connsiteX6" fmla="*/ 858496 w 1367333"/>
                <a:gd name="connsiteY6" fmla="*/ 2418891 h 2512988"/>
                <a:gd name="connsiteX7" fmla="*/ 822880 w 1367333"/>
                <a:gd name="connsiteY7" fmla="*/ 2442101 h 2512988"/>
                <a:gd name="connsiteX8" fmla="*/ 529072 w 1367333"/>
                <a:gd name="connsiteY8" fmla="*/ 2512988 h 2512988"/>
                <a:gd name="connsiteX9" fmla="*/ 3579 w 1367333"/>
                <a:gd name="connsiteY9" fmla="*/ 2097920 h 2512988"/>
                <a:gd name="connsiteX10" fmla="*/ 376672 w 1367333"/>
                <a:gd name="connsiteY10" fmla="*/ 1244702 h 2512988"/>
                <a:gd name="connsiteX0" fmla="*/ 375471 w 1366132"/>
                <a:gd name="connsiteY0" fmla="*/ 1245149 h 2513435"/>
                <a:gd name="connsiteX1" fmla="*/ 1240779 w 1366132"/>
                <a:gd name="connsiteY1" fmla="*/ 1586 h 2513435"/>
                <a:gd name="connsiteX2" fmla="*/ 1053364 w 1366132"/>
                <a:gd name="connsiteY2" fmla="*/ 1683299 h 2513435"/>
                <a:gd name="connsiteX3" fmla="*/ 1366132 w 1366132"/>
                <a:gd name="connsiteY3" fmla="*/ 2098367 h 2513435"/>
                <a:gd name="connsiteX4" fmla="*/ 1053364 w 1366132"/>
                <a:gd name="connsiteY4" fmla="*/ 2513435 h 2513435"/>
                <a:gd name="connsiteX5" fmla="*/ 878493 w 1366132"/>
                <a:gd name="connsiteY5" fmla="*/ 2442548 h 2513435"/>
                <a:gd name="connsiteX6" fmla="*/ 857295 w 1366132"/>
                <a:gd name="connsiteY6" fmla="*/ 2419338 h 2513435"/>
                <a:gd name="connsiteX7" fmla="*/ 821679 w 1366132"/>
                <a:gd name="connsiteY7" fmla="*/ 2442548 h 2513435"/>
                <a:gd name="connsiteX8" fmla="*/ 527871 w 1366132"/>
                <a:gd name="connsiteY8" fmla="*/ 2513435 h 2513435"/>
                <a:gd name="connsiteX9" fmla="*/ 2378 w 1366132"/>
                <a:gd name="connsiteY9" fmla="*/ 2098367 h 2513435"/>
                <a:gd name="connsiteX10" fmla="*/ 375471 w 1366132"/>
                <a:gd name="connsiteY10" fmla="*/ 1245149 h 2513435"/>
                <a:gd name="connsiteX0" fmla="*/ 286828 w 1372739"/>
                <a:gd name="connsiteY0" fmla="*/ 1188101 h 2513537"/>
                <a:gd name="connsiteX1" fmla="*/ 1247386 w 1372739"/>
                <a:gd name="connsiteY1" fmla="*/ 1688 h 2513537"/>
                <a:gd name="connsiteX2" fmla="*/ 1059971 w 1372739"/>
                <a:gd name="connsiteY2" fmla="*/ 1683401 h 2513537"/>
                <a:gd name="connsiteX3" fmla="*/ 1372739 w 1372739"/>
                <a:gd name="connsiteY3" fmla="*/ 2098469 h 2513537"/>
                <a:gd name="connsiteX4" fmla="*/ 1059971 w 1372739"/>
                <a:gd name="connsiteY4" fmla="*/ 2513537 h 2513537"/>
                <a:gd name="connsiteX5" fmla="*/ 885100 w 1372739"/>
                <a:gd name="connsiteY5" fmla="*/ 2442650 h 2513537"/>
                <a:gd name="connsiteX6" fmla="*/ 863902 w 1372739"/>
                <a:gd name="connsiteY6" fmla="*/ 2419440 h 2513537"/>
                <a:gd name="connsiteX7" fmla="*/ 828286 w 1372739"/>
                <a:gd name="connsiteY7" fmla="*/ 2442650 h 2513537"/>
                <a:gd name="connsiteX8" fmla="*/ 534478 w 1372739"/>
                <a:gd name="connsiteY8" fmla="*/ 2513537 h 2513537"/>
                <a:gd name="connsiteX9" fmla="*/ 8985 w 1372739"/>
                <a:gd name="connsiteY9" fmla="*/ 2098469 h 2513537"/>
                <a:gd name="connsiteX10" fmla="*/ 286828 w 1372739"/>
                <a:gd name="connsiteY10" fmla="*/ 1188101 h 2513537"/>
                <a:gd name="connsiteX0" fmla="*/ 286828 w 1372897"/>
                <a:gd name="connsiteY0" fmla="*/ 1188101 h 2513537"/>
                <a:gd name="connsiteX1" fmla="*/ 1247386 w 1372897"/>
                <a:gd name="connsiteY1" fmla="*/ 1688 h 2513537"/>
                <a:gd name="connsiteX2" fmla="*/ 1104421 w 1372897"/>
                <a:gd name="connsiteY2" fmla="*/ 1245251 h 2513537"/>
                <a:gd name="connsiteX3" fmla="*/ 1372739 w 1372897"/>
                <a:gd name="connsiteY3" fmla="*/ 2098469 h 2513537"/>
                <a:gd name="connsiteX4" fmla="*/ 1059971 w 1372897"/>
                <a:gd name="connsiteY4" fmla="*/ 2513537 h 2513537"/>
                <a:gd name="connsiteX5" fmla="*/ 885100 w 1372897"/>
                <a:gd name="connsiteY5" fmla="*/ 2442650 h 2513537"/>
                <a:gd name="connsiteX6" fmla="*/ 863902 w 1372897"/>
                <a:gd name="connsiteY6" fmla="*/ 2419440 h 2513537"/>
                <a:gd name="connsiteX7" fmla="*/ 828286 w 1372897"/>
                <a:gd name="connsiteY7" fmla="*/ 2442650 h 2513537"/>
                <a:gd name="connsiteX8" fmla="*/ 534478 w 1372897"/>
                <a:gd name="connsiteY8" fmla="*/ 2513537 h 2513537"/>
                <a:gd name="connsiteX9" fmla="*/ 8985 w 1372897"/>
                <a:gd name="connsiteY9" fmla="*/ 2098469 h 2513537"/>
                <a:gd name="connsiteX10" fmla="*/ 286828 w 1372897"/>
                <a:gd name="connsiteY10" fmla="*/ 1188101 h 2513537"/>
                <a:gd name="connsiteX0" fmla="*/ 286828 w 1372901"/>
                <a:gd name="connsiteY0" fmla="*/ 1188101 h 2513537"/>
                <a:gd name="connsiteX1" fmla="*/ 1247386 w 1372901"/>
                <a:gd name="connsiteY1" fmla="*/ 1688 h 2513537"/>
                <a:gd name="connsiteX2" fmla="*/ 1104421 w 1372901"/>
                <a:gd name="connsiteY2" fmla="*/ 1245251 h 2513537"/>
                <a:gd name="connsiteX3" fmla="*/ 1372739 w 1372901"/>
                <a:gd name="connsiteY3" fmla="*/ 2098469 h 2513537"/>
                <a:gd name="connsiteX4" fmla="*/ 1059971 w 1372901"/>
                <a:gd name="connsiteY4" fmla="*/ 2513537 h 2513537"/>
                <a:gd name="connsiteX5" fmla="*/ 885100 w 1372901"/>
                <a:gd name="connsiteY5" fmla="*/ 2442650 h 2513537"/>
                <a:gd name="connsiteX6" fmla="*/ 863902 w 1372901"/>
                <a:gd name="connsiteY6" fmla="*/ 2419440 h 2513537"/>
                <a:gd name="connsiteX7" fmla="*/ 828286 w 1372901"/>
                <a:gd name="connsiteY7" fmla="*/ 2442650 h 2513537"/>
                <a:gd name="connsiteX8" fmla="*/ 534478 w 1372901"/>
                <a:gd name="connsiteY8" fmla="*/ 2513537 h 2513537"/>
                <a:gd name="connsiteX9" fmla="*/ 8985 w 1372901"/>
                <a:gd name="connsiteY9" fmla="*/ 2098469 h 2513537"/>
                <a:gd name="connsiteX10" fmla="*/ 286828 w 1372901"/>
                <a:gd name="connsiteY10" fmla="*/ 1188101 h 2513537"/>
                <a:gd name="connsiteX0" fmla="*/ 286828 w 1372901"/>
                <a:gd name="connsiteY0" fmla="*/ 1188587 h 2514023"/>
                <a:gd name="connsiteX1" fmla="*/ 1247386 w 1372901"/>
                <a:gd name="connsiteY1" fmla="*/ 2174 h 2514023"/>
                <a:gd name="connsiteX2" fmla="*/ 1104421 w 1372901"/>
                <a:gd name="connsiteY2" fmla="*/ 1245737 h 2514023"/>
                <a:gd name="connsiteX3" fmla="*/ 1372739 w 1372901"/>
                <a:gd name="connsiteY3" fmla="*/ 2098955 h 2514023"/>
                <a:gd name="connsiteX4" fmla="*/ 1059971 w 1372901"/>
                <a:gd name="connsiteY4" fmla="*/ 2514023 h 2514023"/>
                <a:gd name="connsiteX5" fmla="*/ 885100 w 1372901"/>
                <a:gd name="connsiteY5" fmla="*/ 2443136 h 2514023"/>
                <a:gd name="connsiteX6" fmla="*/ 863902 w 1372901"/>
                <a:gd name="connsiteY6" fmla="*/ 2419926 h 2514023"/>
                <a:gd name="connsiteX7" fmla="*/ 828286 w 1372901"/>
                <a:gd name="connsiteY7" fmla="*/ 2443136 h 2514023"/>
                <a:gd name="connsiteX8" fmla="*/ 534478 w 1372901"/>
                <a:gd name="connsiteY8" fmla="*/ 2514023 h 2514023"/>
                <a:gd name="connsiteX9" fmla="*/ 8985 w 1372901"/>
                <a:gd name="connsiteY9" fmla="*/ 2098955 h 2514023"/>
                <a:gd name="connsiteX10" fmla="*/ 286828 w 1372901"/>
                <a:gd name="connsiteY10" fmla="*/ 1188587 h 2514023"/>
                <a:gd name="connsiteX0" fmla="*/ 286828 w 1374263"/>
                <a:gd name="connsiteY0" fmla="*/ 1186669 h 2512105"/>
                <a:gd name="connsiteX1" fmla="*/ 1247386 w 1374263"/>
                <a:gd name="connsiteY1" fmla="*/ 256 h 2512105"/>
                <a:gd name="connsiteX2" fmla="*/ 1180621 w 1374263"/>
                <a:gd name="connsiteY2" fmla="*/ 1288269 h 2512105"/>
                <a:gd name="connsiteX3" fmla="*/ 1372739 w 1374263"/>
                <a:gd name="connsiteY3" fmla="*/ 2097037 h 2512105"/>
                <a:gd name="connsiteX4" fmla="*/ 1059971 w 1374263"/>
                <a:gd name="connsiteY4" fmla="*/ 2512105 h 2512105"/>
                <a:gd name="connsiteX5" fmla="*/ 885100 w 1374263"/>
                <a:gd name="connsiteY5" fmla="*/ 2441218 h 2512105"/>
                <a:gd name="connsiteX6" fmla="*/ 863902 w 1374263"/>
                <a:gd name="connsiteY6" fmla="*/ 2418008 h 2512105"/>
                <a:gd name="connsiteX7" fmla="*/ 828286 w 1374263"/>
                <a:gd name="connsiteY7" fmla="*/ 2441218 h 2512105"/>
                <a:gd name="connsiteX8" fmla="*/ 534478 w 1374263"/>
                <a:gd name="connsiteY8" fmla="*/ 2512105 h 2512105"/>
                <a:gd name="connsiteX9" fmla="*/ 8985 w 1374263"/>
                <a:gd name="connsiteY9" fmla="*/ 2097037 h 2512105"/>
                <a:gd name="connsiteX10" fmla="*/ 286828 w 1374263"/>
                <a:gd name="connsiteY10" fmla="*/ 1186669 h 2512105"/>
                <a:gd name="connsiteX0" fmla="*/ 286828 w 1374173"/>
                <a:gd name="connsiteY0" fmla="*/ 1186669 h 2512105"/>
                <a:gd name="connsiteX1" fmla="*/ 1247386 w 1374173"/>
                <a:gd name="connsiteY1" fmla="*/ 256 h 2512105"/>
                <a:gd name="connsiteX2" fmla="*/ 1180621 w 1374173"/>
                <a:gd name="connsiteY2" fmla="*/ 1288269 h 2512105"/>
                <a:gd name="connsiteX3" fmla="*/ 1372739 w 1374173"/>
                <a:gd name="connsiteY3" fmla="*/ 2097037 h 2512105"/>
                <a:gd name="connsiteX4" fmla="*/ 1059971 w 1374173"/>
                <a:gd name="connsiteY4" fmla="*/ 2512105 h 2512105"/>
                <a:gd name="connsiteX5" fmla="*/ 885100 w 1374173"/>
                <a:gd name="connsiteY5" fmla="*/ 2441218 h 2512105"/>
                <a:gd name="connsiteX6" fmla="*/ 863902 w 1374173"/>
                <a:gd name="connsiteY6" fmla="*/ 2418008 h 2512105"/>
                <a:gd name="connsiteX7" fmla="*/ 828286 w 1374173"/>
                <a:gd name="connsiteY7" fmla="*/ 2441218 h 2512105"/>
                <a:gd name="connsiteX8" fmla="*/ 534478 w 1374173"/>
                <a:gd name="connsiteY8" fmla="*/ 2512105 h 2512105"/>
                <a:gd name="connsiteX9" fmla="*/ 8985 w 1374173"/>
                <a:gd name="connsiteY9" fmla="*/ 2097037 h 2512105"/>
                <a:gd name="connsiteX10" fmla="*/ 286828 w 1374173"/>
                <a:gd name="connsiteY10" fmla="*/ 1186669 h 2512105"/>
                <a:gd name="connsiteX0" fmla="*/ 286828 w 1375902"/>
                <a:gd name="connsiteY0" fmla="*/ 1186639 h 2512075"/>
                <a:gd name="connsiteX1" fmla="*/ 1247386 w 1375902"/>
                <a:gd name="connsiteY1" fmla="*/ 226 h 2512075"/>
                <a:gd name="connsiteX2" fmla="*/ 1225071 w 1375902"/>
                <a:gd name="connsiteY2" fmla="*/ 1281889 h 2512075"/>
                <a:gd name="connsiteX3" fmla="*/ 1372739 w 1375902"/>
                <a:gd name="connsiteY3" fmla="*/ 2097007 h 2512075"/>
                <a:gd name="connsiteX4" fmla="*/ 1059971 w 1375902"/>
                <a:gd name="connsiteY4" fmla="*/ 2512075 h 2512075"/>
                <a:gd name="connsiteX5" fmla="*/ 885100 w 1375902"/>
                <a:gd name="connsiteY5" fmla="*/ 2441188 h 2512075"/>
                <a:gd name="connsiteX6" fmla="*/ 863902 w 1375902"/>
                <a:gd name="connsiteY6" fmla="*/ 2417978 h 2512075"/>
                <a:gd name="connsiteX7" fmla="*/ 828286 w 1375902"/>
                <a:gd name="connsiteY7" fmla="*/ 2441188 h 2512075"/>
                <a:gd name="connsiteX8" fmla="*/ 534478 w 1375902"/>
                <a:gd name="connsiteY8" fmla="*/ 2512075 h 2512075"/>
                <a:gd name="connsiteX9" fmla="*/ 8985 w 1375902"/>
                <a:gd name="connsiteY9" fmla="*/ 2097007 h 2512075"/>
                <a:gd name="connsiteX10" fmla="*/ 286828 w 1375902"/>
                <a:gd name="connsiteY10" fmla="*/ 1186639 h 2512075"/>
                <a:gd name="connsiteX0" fmla="*/ 286828 w 1376402"/>
                <a:gd name="connsiteY0" fmla="*/ 1186639 h 2512075"/>
                <a:gd name="connsiteX1" fmla="*/ 1247386 w 1376402"/>
                <a:gd name="connsiteY1" fmla="*/ 226 h 2512075"/>
                <a:gd name="connsiteX2" fmla="*/ 1225071 w 1376402"/>
                <a:gd name="connsiteY2" fmla="*/ 1281889 h 2512075"/>
                <a:gd name="connsiteX3" fmla="*/ 1372739 w 1376402"/>
                <a:gd name="connsiteY3" fmla="*/ 2097007 h 2512075"/>
                <a:gd name="connsiteX4" fmla="*/ 1059971 w 1376402"/>
                <a:gd name="connsiteY4" fmla="*/ 2512075 h 2512075"/>
                <a:gd name="connsiteX5" fmla="*/ 885100 w 1376402"/>
                <a:gd name="connsiteY5" fmla="*/ 2441188 h 2512075"/>
                <a:gd name="connsiteX6" fmla="*/ 863902 w 1376402"/>
                <a:gd name="connsiteY6" fmla="*/ 2417978 h 2512075"/>
                <a:gd name="connsiteX7" fmla="*/ 828286 w 1376402"/>
                <a:gd name="connsiteY7" fmla="*/ 2441188 h 2512075"/>
                <a:gd name="connsiteX8" fmla="*/ 534478 w 1376402"/>
                <a:gd name="connsiteY8" fmla="*/ 2512075 h 2512075"/>
                <a:gd name="connsiteX9" fmla="*/ 8985 w 1376402"/>
                <a:gd name="connsiteY9" fmla="*/ 2097007 h 2512075"/>
                <a:gd name="connsiteX10" fmla="*/ 286828 w 1376402"/>
                <a:gd name="connsiteY10" fmla="*/ 1186639 h 2512075"/>
                <a:gd name="connsiteX0" fmla="*/ 286828 w 1373265"/>
                <a:gd name="connsiteY0" fmla="*/ 1186639 h 2512075"/>
                <a:gd name="connsiteX1" fmla="*/ 1247386 w 1373265"/>
                <a:gd name="connsiteY1" fmla="*/ 226 h 2512075"/>
                <a:gd name="connsiteX2" fmla="*/ 1225071 w 1373265"/>
                <a:gd name="connsiteY2" fmla="*/ 1281889 h 2512075"/>
                <a:gd name="connsiteX3" fmla="*/ 1372739 w 1373265"/>
                <a:gd name="connsiteY3" fmla="*/ 2097007 h 2512075"/>
                <a:gd name="connsiteX4" fmla="*/ 1059971 w 1373265"/>
                <a:gd name="connsiteY4" fmla="*/ 2512075 h 2512075"/>
                <a:gd name="connsiteX5" fmla="*/ 885100 w 1373265"/>
                <a:gd name="connsiteY5" fmla="*/ 2441188 h 2512075"/>
                <a:gd name="connsiteX6" fmla="*/ 863902 w 1373265"/>
                <a:gd name="connsiteY6" fmla="*/ 2417978 h 2512075"/>
                <a:gd name="connsiteX7" fmla="*/ 828286 w 1373265"/>
                <a:gd name="connsiteY7" fmla="*/ 2441188 h 2512075"/>
                <a:gd name="connsiteX8" fmla="*/ 534478 w 1373265"/>
                <a:gd name="connsiteY8" fmla="*/ 2512075 h 2512075"/>
                <a:gd name="connsiteX9" fmla="*/ 8985 w 1373265"/>
                <a:gd name="connsiteY9" fmla="*/ 2097007 h 2512075"/>
                <a:gd name="connsiteX10" fmla="*/ 286828 w 1373265"/>
                <a:gd name="connsiteY10" fmla="*/ 1186639 h 2512075"/>
                <a:gd name="connsiteX0" fmla="*/ 286839 w 1373276"/>
                <a:gd name="connsiteY0" fmla="*/ 1313607 h 2639043"/>
                <a:gd name="connsiteX1" fmla="*/ 1310897 w 1373276"/>
                <a:gd name="connsiteY1" fmla="*/ 194 h 2639043"/>
                <a:gd name="connsiteX2" fmla="*/ 1225082 w 1373276"/>
                <a:gd name="connsiteY2" fmla="*/ 1408857 h 2639043"/>
                <a:gd name="connsiteX3" fmla="*/ 1372750 w 1373276"/>
                <a:gd name="connsiteY3" fmla="*/ 2223975 h 2639043"/>
                <a:gd name="connsiteX4" fmla="*/ 1059982 w 1373276"/>
                <a:gd name="connsiteY4" fmla="*/ 2639043 h 2639043"/>
                <a:gd name="connsiteX5" fmla="*/ 885111 w 1373276"/>
                <a:gd name="connsiteY5" fmla="*/ 2568156 h 2639043"/>
                <a:gd name="connsiteX6" fmla="*/ 863913 w 1373276"/>
                <a:gd name="connsiteY6" fmla="*/ 2544946 h 2639043"/>
                <a:gd name="connsiteX7" fmla="*/ 828297 w 1373276"/>
                <a:gd name="connsiteY7" fmla="*/ 2568156 h 2639043"/>
                <a:gd name="connsiteX8" fmla="*/ 534489 w 1373276"/>
                <a:gd name="connsiteY8" fmla="*/ 2639043 h 2639043"/>
                <a:gd name="connsiteX9" fmla="*/ 8996 w 1373276"/>
                <a:gd name="connsiteY9" fmla="*/ 2223975 h 2639043"/>
                <a:gd name="connsiteX10" fmla="*/ 286839 w 1373276"/>
                <a:gd name="connsiteY10" fmla="*/ 1313607 h 2639043"/>
                <a:gd name="connsiteX0" fmla="*/ 270129 w 1375616"/>
                <a:gd name="connsiteY0" fmla="*/ 1300965 h 2639101"/>
                <a:gd name="connsiteX1" fmla="*/ 1313237 w 1375616"/>
                <a:gd name="connsiteY1" fmla="*/ 252 h 2639101"/>
                <a:gd name="connsiteX2" fmla="*/ 1227422 w 1375616"/>
                <a:gd name="connsiteY2" fmla="*/ 1408915 h 2639101"/>
                <a:gd name="connsiteX3" fmla="*/ 1375090 w 1375616"/>
                <a:gd name="connsiteY3" fmla="*/ 2224033 h 2639101"/>
                <a:gd name="connsiteX4" fmla="*/ 1062322 w 1375616"/>
                <a:gd name="connsiteY4" fmla="*/ 2639101 h 2639101"/>
                <a:gd name="connsiteX5" fmla="*/ 887451 w 1375616"/>
                <a:gd name="connsiteY5" fmla="*/ 2568214 h 2639101"/>
                <a:gd name="connsiteX6" fmla="*/ 866253 w 1375616"/>
                <a:gd name="connsiteY6" fmla="*/ 2545004 h 2639101"/>
                <a:gd name="connsiteX7" fmla="*/ 830637 w 1375616"/>
                <a:gd name="connsiteY7" fmla="*/ 2568214 h 2639101"/>
                <a:gd name="connsiteX8" fmla="*/ 536829 w 1375616"/>
                <a:gd name="connsiteY8" fmla="*/ 2639101 h 2639101"/>
                <a:gd name="connsiteX9" fmla="*/ 11336 w 1375616"/>
                <a:gd name="connsiteY9" fmla="*/ 2224033 h 2639101"/>
                <a:gd name="connsiteX10" fmla="*/ 270129 w 1375616"/>
                <a:gd name="connsiteY10" fmla="*/ 1300965 h 2639101"/>
                <a:gd name="connsiteX0" fmla="*/ 271106 w 1376593"/>
                <a:gd name="connsiteY0" fmla="*/ 1300983 h 2639119"/>
                <a:gd name="connsiteX1" fmla="*/ 1314214 w 1376593"/>
                <a:gd name="connsiteY1" fmla="*/ 270 h 2639119"/>
                <a:gd name="connsiteX2" fmla="*/ 1228399 w 1376593"/>
                <a:gd name="connsiteY2" fmla="*/ 1408933 h 2639119"/>
                <a:gd name="connsiteX3" fmla="*/ 1376067 w 1376593"/>
                <a:gd name="connsiteY3" fmla="*/ 2224051 h 2639119"/>
                <a:gd name="connsiteX4" fmla="*/ 1063299 w 1376593"/>
                <a:gd name="connsiteY4" fmla="*/ 2639119 h 2639119"/>
                <a:gd name="connsiteX5" fmla="*/ 888428 w 1376593"/>
                <a:gd name="connsiteY5" fmla="*/ 2568232 h 2639119"/>
                <a:gd name="connsiteX6" fmla="*/ 867230 w 1376593"/>
                <a:gd name="connsiteY6" fmla="*/ 2545022 h 2639119"/>
                <a:gd name="connsiteX7" fmla="*/ 831614 w 1376593"/>
                <a:gd name="connsiteY7" fmla="*/ 2568232 h 2639119"/>
                <a:gd name="connsiteX8" fmla="*/ 537806 w 1376593"/>
                <a:gd name="connsiteY8" fmla="*/ 2639119 h 2639119"/>
                <a:gd name="connsiteX9" fmla="*/ 12313 w 1376593"/>
                <a:gd name="connsiteY9" fmla="*/ 2224051 h 2639119"/>
                <a:gd name="connsiteX10" fmla="*/ 271106 w 1376593"/>
                <a:gd name="connsiteY10" fmla="*/ 1300983 h 2639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6593" h="2639119">
                  <a:moveTo>
                    <a:pt x="271106" y="1300983"/>
                  </a:moveTo>
                  <a:cubicBezTo>
                    <a:pt x="500789" y="866853"/>
                    <a:pt x="1154665" y="-17722"/>
                    <a:pt x="1314214" y="270"/>
                  </a:cubicBezTo>
                  <a:cubicBezTo>
                    <a:pt x="1473763" y="18262"/>
                    <a:pt x="1218090" y="1038303"/>
                    <a:pt x="1228399" y="1408933"/>
                  </a:cubicBezTo>
                  <a:cubicBezTo>
                    <a:pt x="1238708" y="1779563"/>
                    <a:pt x="1365484" y="1999970"/>
                    <a:pt x="1376067" y="2224051"/>
                  </a:cubicBezTo>
                  <a:cubicBezTo>
                    <a:pt x="1386650" y="2448132"/>
                    <a:pt x="1236036" y="2639119"/>
                    <a:pt x="1063299" y="2639119"/>
                  </a:cubicBezTo>
                  <a:cubicBezTo>
                    <a:pt x="998523" y="2639119"/>
                    <a:pt x="938346" y="2612987"/>
                    <a:pt x="888428" y="2568232"/>
                  </a:cubicBezTo>
                  <a:lnTo>
                    <a:pt x="867230" y="2545022"/>
                  </a:lnTo>
                  <a:lnTo>
                    <a:pt x="831614" y="2568232"/>
                  </a:lnTo>
                  <a:cubicBezTo>
                    <a:pt x="747745" y="2612987"/>
                    <a:pt x="646639" y="2639119"/>
                    <a:pt x="537806" y="2639119"/>
                  </a:cubicBezTo>
                  <a:cubicBezTo>
                    <a:pt x="247584" y="2639119"/>
                    <a:pt x="56763" y="2447074"/>
                    <a:pt x="12313" y="2224051"/>
                  </a:cubicBezTo>
                  <a:cubicBezTo>
                    <a:pt x="-32137" y="2001028"/>
                    <a:pt x="41423" y="1735113"/>
                    <a:pt x="271106" y="1300983"/>
                  </a:cubicBezTo>
                  <a:close/>
                </a:path>
              </a:pathLst>
            </a:custGeom>
            <a:solidFill>
              <a:srgbClr val="DEEBF7">
                <a:alpha val="50196"/>
              </a:srgbClr>
            </a:solidFill>
            <a:ln>
              <a:solidFill>
                <a:srgbClr val="00B0F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星: 12 pt 17">
              <a:extLst>
                <a:ext uri="{FF2B5EF4-FFF2-40B4-BE49-F238E27FC236}">
                  <a16:creationId xmlns:a16="http://schemas.microsoft.com/office/drawing/2014/main" id="{B07EB917-4899-45DF-9729-3E10A51B13F3}"/>
                </a:ext>
              </a:extLst>
            </p:cNvPr>
            <p:cNvSpPr/>
            <p:nvPr/>
          </p:nvSpPr>
          <p:spPr>
            <a:xfrm>
              <a:off x="3560408" y="1606243"/>
              <a:ext cx="866812" cy="480308"/>
            </a:xfrm>
            <a:prstGeom prst="star12">
              <a:avLst>
                <a:gd name="adj" fmla="val 44079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3CA67163-C156-45C1-A324-899F4710B22E}"/>
                </a:ext>
              </a:extLst>
            </p:cNvPr>
            <p:cNvSpPr/>
            <p:nvPr/>
          </p:nvSpPr>
          <p:spPr>
            <a:xfrm>
              <a:off x="3496094" y="965600"/>
              <a:ext cx="974785" cy="974785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DCD0AFAA-57A5-4ACF-9D12-2C8D027BCF0E}"/>
                </a:ext>
              </a:extLst>
            </p:cNvPr>
            <p:cNvSpPr/>
            <p:nvPr/>
          </p:nvSpPr>
          <p:spPr>
            <a:xfrm rot="2700000">
              <a:off x="3586124" y="1013948"/>
              <a:ext cx="236260" cy="3359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01507DF2-0296-48D9-A09A-58D1CA54A513}"/>
                </a:ext>
              </a:extLst>
            </p:cNvPr>
            <p:cNvSpPr/>
            <p:nvPr/>
          </p:nvSpPr>
          <p:spPr>
            <a:xfrm rot="18900000" flipH="1">
              <a:off x="4156332" y="1013948"/>
              <a:ext cx="236260" cy="3359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63B32489-3410-4574-BDB2-B14618035A06}"/>
              </a:ext>
            </a:extLst>
          </p:cNvPr>
          <p:cNvGrpSpPr/>
          <p:nvPr/>
        </p:nvGrpSpPr>
        <p:grpSpPr>
          <a:xfrm>
            <a:off x="3760406" y="1331576"/>
            <a:ext cx="2420932" cy="1883162"/>
            <a:chOff x="1712968" y="541493"/>
            <a:chExt cx="4561073" cy="354790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932A6CA3-F602-40D1-8913-9369EBC9AB0F}"/>
                </a:ext>
              </a:extLst>
            </p:cNvPr>
            <p:cNvSpPr/>
            <p:nvPr/>
          </p:nvSpPr>
          <p:spPr>
            <a:xfrm rot="625307">
              <a:off x="3220328" y="541493"/>
              <a:ext cx="662413" cy="452013"/>
            </a:xfrm>
            <a:custGeom>
              <a:avLst/>
              <a:gdLst>
                <a:gd name="connsiteX0" fmla="*/ 71597 w 662413"/>
                <a:gd name="connsiteY0" fmla="*/ 5872 h 452013"/>
                <a:gd name="connsiteX1" fmla="*/ 117227 w 662413"/>
                <a:gd name="connsiteY1" fmla="*/ 0 h 452013"/>
                <a:gd name="connsiteX2" fmla="*/ 225242 w 662413"/>
                <a:gd name="connsiteY2" fmla="*/ 45634 h 452013"/>
                <a:gd name="connsiteX3" fmla="*/ 226939 w 662413"/>
                <a:gd name="connsiteY3" fmla="*/ 50994 h 452013"/>
                <a:gd name="connsiteX4" fmla="*/ 292718 w 662413"/>
                <a:gd name="connsiteY4" fmla="*/ 60237 h 452013"/>
                <a:gd name="connsiteX5" fmla="*/ 662413 w 662413"/>
                <a:gd name="connsiteY5" fmla="*/ 441303 h 452013"/>
                <a:gd name="connsiteX6" fmla="*/ 608000 w 662413"/>
                <a:gd name="connsiteY6" fmla="*/ 452013 h 452013"/>
                <a:gd name="connsiteX7" fmla="*/ 280370 w 662413"/>
                <a:gd name="connsiteY7" fmla="*/ 114305 h 452013"/>
                <a:gd name="connsiteX8" fmla="*/ 222703 w 662413"/>
                <a:gd name="connsiteY8" fmla="*/ 106201 h 452013"/>
                <a:gd name="connsiteX9" fmla="*/ 200119 w 662413"/>
                <a:gd name="connsiteY9" fmla="*/ 127552 h 452013"/>
                <a:gd name="connsiteX10" fmla="*/ 117227 w 662413"/>
                <a:gd name="connsiteY10" fmla="*/ 149436 h 452013"/>
                <a:gd name="connsiteX11" fmla="*/ 0 w 662413"/>
                <a:gd name="connsiteY11" fmla="*/ 74718 h 452013"/>
                <a:gd name="connsiteX12" fmla="*/ 71597 w 662413"/>
                <a:gd name="connsiteY12" fmla="*/ 5872 h 452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2413" h="452013">
                  <a:moveTo>
                    <a:pt x="71597" y="5872"/>
                  </a:moveTo>
                  <a:cubicBezTo>
                    <a:pt x="85622" y="2091"/>
                    <a:pt x="101041" y="0"/>
                    <a:pt x="117227" y="0"/>
                  </a:cubicBezTo>
                  <a:cubicBezTo>
                    <a:pt x="165784" y="0"/>
                    <a:pt x="207446" y="18817"/>
                    <a:pt x="225242" y="45634"/>
                  </a:cubicBezTo>
                  <a:lnTo>
                    <a:pt x="226939" y="50994"/>
                  </a:lnTo>
                  <a:lnTo>
                    <a:pt x="292718" y="60237"/>
                  </a:lnTo>
                  <a:cubicBezTo>
                    <a:pt x="477861" y="102434"/>
                    <a:pt x="624770" y="250055"/>
                    <a:pt x="662413" y="441303"/>
                  </a:cubicBezTo>
                  <a:lnTo>
                    <a:pt x="608000" y="452013"/>
                  </a:lnTo>
                  <a:cubicBezTo>
                    <a:pt x="574641" y="282524"/>
                    <a:pt x="444447" y="151700"/>
                    <a:pt x="280370" y="114305"/>
                  </a:cubicBezTo>
                  <a:lnTo>
                    <a:pt x="222703" y="106201"/>
                  </a:lnTo>
                  <a:lnTo>
                    <a:pt x="200119" y="127552"/>
                  </a:lnTo>
                  <a:cubicBezTo>
                    <a:pt x="178905" y="141073"/>
                    <a:pt x="149599" y="149436"/>
                    <a:pt x="117227" y="149436"/>
                  </a:cubicBezTo>
                  <a:cubicBezTo>
                    <a:pt x="52484" y="149436"/>
                    <a:pt x="0" y="115984"/>
                    <a:pt x="0" y="74718"/>
                  </a:cubicBezTo>
                  <a:cubicBezTo>
                    <a:pt x="0" y="43769"/>
                    <a:pt x="29522" y="17214"/>
                    <a:pt x="71597" y="5872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D4892382-BBBB-4028-B5A6-158DC62C8DD1}"/>
                </a:ext>
              </a:extLst>
            </p:cNvPr>
            <p:cNvSpPr/>
            <p:nvPr/>
          </p:nvSpPr>
          <p:spPr>
            <a:xfrm rot="20974693" flipH="1">
              <a:off x="4084232" y="541494"/>
              <a:ext cx="662413" cy="452013"/>
            </a:xfrm>
            <a:custGeom>
              <a:avLst/>
              <a:gdLst>
                <a:gd name="connsiteX0" fmla="*/ 71597 w 662413"/>
                <a:gd name="connsiteY0" fmla="*/ 5872 h 452013"/>
                <a:gd name="connsiteX1" fmla="*/ 117227 w 662413"/>
                <a:gd name="connsiteY1" fmla="*/ 0 h 452013"/>
                <a:gd name="connsiteX2" fmla="*/ 225242 w 662413"/>
                <a:gd name="connsiteY2" fmla="*/ 45634 h 452013"/>
                <a:gd name="connsiteX3" fmla="*/ 226939 w 662413"/>
                <a:gd name="connsiteY3" fmla="*/ 50994 h 452013"/>
                <a:gd name="connsiteX4" fmla="*/ 292718 w 662413"/>
                <a:gd name="connsiteY4" fmla="*/ 60237 h 452013"/>
                <a:gd name="connsiteX5" fmla="*/ 662413 w 662413"/>
                <a:gd name="connsiteY5" fmla="*/ 441303 h 452013"/>
                <a:gd name="connsiteX6" fmla="*/ 608000 w 662413"/>
                <a:gd name="connsiteY6" fmla="*/ 452013 h 452013"/>
                <a:gd name="connsiteX7" fmla="*/ 280370 w 662413"/>
                <a:gd name="connsiteY7" fmla="*/ 114305 h 452013"/>
                <a:gd name="connsiteX8" fmla="*/ 222703 w 662413"/>
                <a:gd name="connsiteY8" fmla="*/ 106201 h 452013"/>
                <a:gd name="connsiteX9" fmla="*/ 200119 w 662413"/>
                <a:gd name="connsiteY9" fmla="*/ 127552 h 452013"/>
                <a:gd name="connsiteX10" fmla="*/ 117227 w 662413"/>
                <a:gd name="connsiteY10" fmla="*/ 149436 h 452013"/>
                <a:gd name="connsiteX11" fmla="*/ 0 w 662413"/>
                <a:gd name="connsiteY11" fmla="*/ 74718 h 452013"/>
                <a:gd name="connsiteX12" fmla="*/ 71597 w 662413"/>
                <a:gd name="connsiteY12" fmla="*/ 5872 h 452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2413" h="452013">
                  <a:moveTo>
                    <a:pt x="71597" y="5872"/>
                  </a:moveTo>
                  <a:cubicBezTo>
                    <a:pt x="85622" y="2091"/>
                    <a:pt x="101041" y="0"/>
                    <a:pt x="117227" y="0"/>
                  </a:cubicBezTo>
                  <a:cubicBezTo>
                    <a:pt x="165784" y="0"/>
                    <a:pt x="207446" y="18817"/>
                    <a:pt x="225242" y="45634"/>
                  </a:cubicBezTo>
                  <a:lnTo>
                    <a:pt x="226939" y="50994"/>
                  </a:lnTo>
                  <a:lnTo>
                    <a:pt x="292718" y="60237"/>
                  </a:lnTo>
                  <a:cubicBezTo>
                    <a:pt x="477861" y="102434"/>
                    <a:pt x="624770" y="250055"/>
                    <a:pt x="662413" y="441303"/>
                  </a:cubicBezTo>
                  <a:lnTo>
                    <a:pt x="608000" y="452013"/>
                  </a:lnTo>
                  <a:cubicBezTo>
                    <a:pt x="574641" y="282524"/>
                    <a:pt x="444447" y="151700"/>
                    <a:pt x="280370" y="114305"/>
                  </a:cubicBezTo>
                  <a:lnTo>
                    <a:pt x="222703" y="106201"/>
                  </a:lnTo>
                  <a:lnTo>
                    <a:pt x="200119" y="127552"/>
                  </a:lnTo>
                  <a:cubicBezTo>
                    <a:pt x="178905" y="141073"/>
                    <a:pt x="149599" y="149436"/>
                    <a:pt x="117227" y="149436"/>
                  </a:cubicBezTo>
                  <a:cubicBezTo>
                    <a:pt x="52484" y="149436"/>
                    <a:pt x="0" y="115984"/>
                    <a:pt x="0" y="74718"/>
                  </a:cubicBezTo>
                  <a:cubicBezTo>
                    <a:pt x="0" y="43769"/>
                    <a:pt x="29522" y="17214"/>
                    <a:pt x="71597" y="5872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6598EAA0-B640-4D0F-BE00-6CD2E522D440}"/>
                </a:ext>
              </a:extLst>
            </p:cNvPr>
            <p:cNvSpPr/>
            <p:nvPr/>
          </p:nvSpPr>
          <p:spPr>
            <a:xfrm>
              <a:off x="3457993" y="2733060"/>
              <a:ext cx="1050986" cy="1356340"/>
            </a:xfrm>
            <a:custGeom>
              <a:avLst/>
              <a:gdLst>
                <a:gd name="connsiteX0" fmla="*/ 468343 w 936686"/>
                <a:gd name="connsiteY0" fmla="*/ 0 h 1220480"/>
                <a:gd name="connsiteX1" fmla="*/ 799512 w 936686"/>
                <a:gd name="connsiteY1" fmla="*/ 137174 h 1220480"/>
                <a:gd name="connsiteX2" fmla="*/ 799512 w 936686"/>
                <a:gd name="connsiteY2" fmla="*/ 799512 h 1220480"/>
                <a:gd name="connsiteX3" fmla="*/ 468343 w 936686"/>
                <a:gd name="connsiteY3" fmla="*/ 1220480 h 1220480"/>
                <a:gd name="connsiteX4" fmla="*/ 137174 w 936686"/>
                <a:gd name="connsiteY4" fmla="*/ 799512 h 1220480"/>
                <a:gd name="connsiteX5" fmla="*/ 137174 w 936686"/>
                <a:gd name="connsiteY5" fmla="*/ 137174 h 1220480"/>
                <a:gd name="connsiteX6" fmla="*/ 468343 w 936686"/>
                <a:gd name="connsiteY6" fmla="*/ 0 h 1220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6686" h="1220480">
                  <a:moveTo>
                    <a:pt x="468343" y="0"/>
                  </a:moveTo>
                  <a:cubicBezTo>
                    <a:pt x="588203" y="0"/>
                    <a:pt x="708062" y="45725"/>
                    <a:pt x="799512" y="137174"/>
                  </a:cubicBezTo>
                  <a:cubicBezTo>
                    <a:pt x="982411" y="320074"/>
                    <a:pt x="982411" y="616612"/>
                    <a:pt x="799512" y="799512"/>
                  </a:cubicBezTo>
                  <a:cubicBezTo>
                    <a:pt x="674156" y="924868"/>
                    <a:pt x="563767" y="1065190"/>
                    <a:pt x="468343" y="1220480"/>
                  </a:cubicBezTo>
                  <a:cubicBezTo>
                    <a:pt x="372920" y="1065190"/>
                    <a:pt x="262530" y="924868"/>
                    <a:pt x="137174" y="799512"/>
                  </a:cubicBezTo>
                  <a:cubicBezTo>
                    <a:pt x="-45725" y="616612"/>
                    <a:pt x="-45725" y="320074"/>
                    <a:pt x="137174" y="137174"/>
                  </a:cubicBezTo>
                  <a:cubicBezTo>
                    <a:pt x="228624" y="45725"/>
                    <a:pt x="348484" y="0"/>
                    <a:pt x="468343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AF428EEB-C135-4B19-AAE5-938B0D2647D0}"/>
                </a:ext>
              </a:extLst>
            </p:cNvPr>
            <p:cNvSpPr/>
            <p:nvPr/>
          </p:nvSpPr>
          <p:spPr>
            <a:xfrm>
              <a:off x="3460685" y="2922714"/>
              <a:ext cx="1045603" cy="400414"/>
            </a:xfrm>
            <a:custGeom>
              <a:avLst/>
              <a:gdLst>
                <a:gd name="connsiteX0" fmla="*/ 120534 w 1045603"/>
                <a:gd name="connsiteY0" fmla="*/ 0 h 400414"/>
                <a:gd name="connsiteX1" fmla="*/ 274783 w 1045603"/>
                <a:gd name="connsiteY1" fmla="*/ 23103 h 400414"/>
                <a:gd name="connsiteX2" fmla="*/ 522801 w 1045603"/>
                <a:gd name="connsiteY2" fmla="*/ 35289 h 400414"/>
                <a:gd name="connsiteX3" fmla="*/ 770819 w 1045603"/>
                <a:gd name="connsiteY3" fmla="*/ 23103 h 400414"/>
                <a:gd name="connsiteX4" fmla="*/ 925068 w 1045603"/>
                <a:gd name="connsiteY4" fmla="*/ 0 h 400414"/>
                <a:gd name="connsiteX5" fmla="*/ 961718 w 1045603"/>
                <a:gd name="connsiteY5" fmla="*/ 44439 h 400414"/>
                <a:gd name="connsiteX6" fmla="*/ 1038675 w 1045603"/>
                <a:gd name="connsiteY6" fmla="*/ 231415 h 400414"/>
                <a:gd name="connsiteX7" fmla="*/ 1045603 w 1045603"/>
                <a:gd name="connsiteY7" fmla="*/ 303009 h 400414"/>
                <a:gd name="connsiteX8" fmla="*/ 1039410 w 1045603"/>
                <a:gd name="connsiteY8" fmla="*/ 306064 h 400414"/>
                <a:gd name="connsiteX9" fmla="*/ 522801 w 1045603"/>
                <a:gd name="connsiteY9" fmla="*/ 400414 h 400414"/>
                <a:gd name="connsiteX10" fmla="*/ 6192 w 1045603"/>
                <a:gd name="connsiteY10" fmla="*/ 306064 h 400414"/>
                <a:gd name="connsiteX11" fmla="*/ 0 w 1045603"/>
                <a:gd name="connsiteY11" fmla="*/ 303009 h 400414"/>
                <a:gd name="connsiteX12" fmla="*/ 6928 w 1045603"/>
                <a:gd name="connsiteY12" fmla="*/ 231415 h 400414"/>
                <a:gd name="connsiteX13" fmla="*/ 83884 w 1045603"/>
                <a:gd name="connsiteY13" fmla="*/ 44439 h 400414"/>
                <a:gd name="connsiteX14" fmla="*/ 120534 w 1045603"/>
                <a:gd name="connsiteY14" fmla="*/ 0 h 400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45603" h="400414">
                  <a:moveTo>
                    <a:pt x="120534" y="0"/>
                  </a:moveTo>
                  <a:lnTo>
                    <a:pt x="274783" y="23103"/>
                  </a:lnTo>
                  <a:cubicBezTo>
                    <a:pt x="356350" y="31174"/>
                    <a:pt x="439285" y="35289"/>
                    <a:pt x="522801" y="35289"/>
                  </a:cubicBezTo>
                  <a:cubicBezTo>
                    <a:pt x="606318" y="35289"/>
                    <a:pt x="689252" y="31174"/>
                    <a:pt x="770819" y="23103"/>
                  </a:cubicBezTo>
                  <a:lnTo>
                    <a:pt x="925068" y="0"/>
                  </a:lnTo>
                  <a:lnTo>
                    <a:pt x="961718" y="44439"/>
                  </a:lnTo>
                  <a:cubicBezTo>
                    <a:pt x="1000197" y="102160"/>
                    <a:pt x="1025849" y="165801"/>
                    <a:pt x="1038675" y="231415"/>
                  </a:cubicBezTo>
                  <a:lnTo>
                    <a:pt x="1045603" y="303009"/>
                  </a:lnTo>
                  <a:lnTo>
                    <a:pt x="1039410" y="306064"/>
                  </a:lnTo>
                  <a:cubicBezTo>
                    <a:pt x="891941" y="365632"/>
                    <a:pt x="714165" y="400414"/>
                    <a:pt x="522801" y="400414"/>
                  </a:cubicBezTo>
                  <a:cubicBezTo>
                    <a:pt x="331438" y="400414"/>
                    <a:pt x="153661" y="365632"/>
                    <a:pt x="6192" y="306064"/>
                  </a:cubicBezTo>
                  <a:lnTo>
                    <a:pt x="0" y="303009"/>
                  </a:lnTo>
                  <a:lnTo>
                    <a:pt x="6928" y="231415"/>
                  </a:lnTo>
                  <a:cubicBezTo>
                    <a:pt x="19754" y="165801"/>
                    <a:pt x="45406" y="102160"/>
                    <a:pt x="83884" y="44439"/>
                  </a:cubicBezTo>
                  <a:lnTo>
                    <a:pt x="120534" y="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A79C67EC-878E-4D0F-A015-61F32136847F}"/>
                </a:ext>
              </a:extLst>
            </p:cNvPr>
            <p:cNvSpPr/>
            <p:nvPr/>
          </p:nvSpPr>
          <p:spPr>
            <a:xfrm>
              <a:off x="3481661" y="3399896"/>
              <a:ext cx="1003651" cy="416851"/>
            </a:xfrm>
            <a:custGeom>
              <a:avLst/>
              <a:gdLst>
                <a:gd name="connsiteX0" fmla="*/ 1003651 w 1003651"/>
                <a:gd name="connsiteY0" fmla="*/ 0 h 416851"/>
                <a:gd name="connsiteX1" fmla="*/ 988840 w 1003651"/>
                <a:gd name="connsiteY1" fmla="*/ 49499 h 416851"/>
                <a:gd name="connsiteX2" fmla="*/ 873405 w 1003651"/>
                <a:gd name="connsiteY2" fmla="*/ 221676 h 416851"/>
                <a:gd name="connsiteX3" fmla="*/ 712709 w 1003651"/>
                <a:gd name="connsiteY3" fmla="*/ 401049 h 416851"/>
                <a:gd name="connsiteX4" fmla="*/ 688040 w 1003651"/>
                <a:gd name="connsiteY4" fmla="*/ 405627 h 416851"/>
                <a:gd name="connsiteX5" fmla="*/ 501825 w 1003651"/>
                <a:gd name="connsiteY5" fmla="*/ 416851 h 416851"/>
                <a:gd name="connsiteX6" fmla="*/ 315610 w 1003651"/>
                <a:gd name="connsiteY6" fmla="*/ 405627 h 416851"/>
                <a:gd name="connsiteX7" fmla="*/ 290943 w 1003651"/>
                <a:gd name="connsiteY7" fmla="*/ 401049 h 416851"/>
                <a:gd name="connsiteX8" fmla="*/ 130245 w 1003651"/>
                <a:gd name="connsiteY8" fmla="*/ 221676 h 416851"/>
                <a:gd name="connsiteX9" fmla="*/ 14810 w 1003651"/>
                <a:gd name="connsiteY9" fmla="*/ 49499 h 416851"/>
                <a:gd name="connsiteX10" fmla="*/ 0 w 1003651"/>
                <a:gd name="connsiteY10" fmla="*/ 0 h 416851"/>
                <a:gd name="connsiteX11" fmla="*/ 13996 w 1003651"/>
                <a:gd name="connsiteY11" fmla="*/ 3621 h 416851"/>
                <a:gd name="connsiteX12" fmla="*/ 501825 w 1003651"/>
                <a:gd name="connsiteY12" fmla="*/ 51726 h 416851"/>
                <a:gd name="connsiteX13" fmla="*/ 989654 w 1003651"/>
                <a:gd name="connsiteY13" fmla="*/ 3621 h 416851"/>
                <a:gd name="connsiteX14" fmla="*/ 1003651 w 1003651"/>
                <a:gd name="connsiteY14" fmla="*/ 0 h 416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3651" h="416851">
                  <a:moveTo>
                    <a:pt x="1003651" y="0"/>
                  </a:moveTo>
                  <a:lnTo>
                    <a:pt x="988840" y="49499"/>
                  </a:lnTo>
                  <a:cubicBezTo>
                    <a:pt x="963188" y="112153"/>
                    <a:pt x="924710" y="170861"/>
                    <a:pt x="873405" y="221676"/>
                  </a:cubicBezTo>
                  <a:lnTo>
                    <a:pt x="712709" y="401049"/>
                  </a:lnTo>
                  <a:lnTo>
                    <a:pt x="688040" y="405627"/>
                  </a:lnTo>
                  <a:cubicBezTo>
                    <a:pt x="627891" y="412986"/>
                    <a:pt x="565613" y="416851"/>
                    <a:pt x="501825" y="416851"/>
                  </a:cubicBezTo>
                  <a:cubicBezTo>
                    <a:pt x="438037" y="416851"/>
                    <a:pt x="375759" y="412986"/>
                    <a:pt x="315610" y="405627"/>
                  </a:cubicBezTo>
                  <a:lnTo>
                    <a:pt x="290943" y="401049"/>
                  </a:lnTo>
                  <a:lnTo>
                    <a:pt x="130245" y="221676"/>
                  </a:lnTo>
                  <a:cubicBezTo>
                    <a:pt x="78941" y="170861"/>
                    <a:pt x="40463" y="112153"/>
                    <a:pt x="14810" y="49499"/>
                  </a:cubicBezTo>
                  <a:lnTo>
                    <a:pt x="0" y="0"/>
                  </a:lnTo>
                  <a:lnTo>
                    <a:pt x="13996" y="3621"/>
                  </a:lnTo>
                  <a:cubicBezTo>
                    <a:pt x="170088" y="35266"/>
                    <a:pt x="334792" y="51726"/>
                    <a:pt x="501825" y="51726"/>
                  </a:cubicBezTo>
                  <a:cubicBezTo>
                    <a:pt x="668858" y="51726"/>
                    <a:pt x="833562" y="35266"/>
                    <a:pt x="989654" y="3621"/>
                  </a:cubicBezTo>
                  <a:lnTo>
                    <a:pt x="1003651" y="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1C469BC-EA4D-4BDA-B06A-1169BC17EA35}"/>
                </a:ext>
              </a:extLst>
            </p:cNvPr>
            <p:cNvSpPr/>
            <p:nvPr/>
          </p:nvSpPr>
          <p:spPr>
            <a:xfrm rot="20700000">
              <a:off x="2672319" y="1132769"/>
              <a:ext cx="1174023" cy="935456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FB475FFD-BDB7-4B58-ABE7-618C7BCF89AE}"/>
                </a:ext>
              </a:extLst>
            </p:cNvPr>
            <p:cNvSpPr/>
            <p:nvPr/>
          </p:nvSpPr>
          <p:spPr>
            <a:xfrm rot="900000" flipH="1">
              <a:off x="4120631" y="1132766"/>
              <a:ext cx="1174023" cy="935456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67CF13EF-4725-438D-AB70-50686CE3DC94}"/>
                </a:ext>
              </a:extLst>
            </p:cNvPr>
            <p:cNvSpPr/>
            <p:nvPr/>
          </p:nvSpPr>
          <p:spPr>
            <a:xfrm rot="20700000" flipV="1">
              <a:off x="2595121" y="2234774"/>
              <a:ext cx="1174023" cy="935456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A0D5886C-B5F3-4039-A46E-D1FA5E73B003}"/>
                </a:ext>
              </a:extLst>
            </p:cNvPr>
            <p:cNvSpPr/>
            <p:nvPr/>
          </p:nvSpPr>
          <p:spPr>
            <a:xfrm rot="900000" flipH="1" flipV="1">
              <a:off x="4179095" y="2234774"/>
              <a:ext cx="1174023" cy="935456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2ACCAE62-38ED-4599-A5AB-B9B680235164}"/>
                </a:ext>
              </a:extLst>
            </p:cNvPr>
            <p:cNvSpPr/>
            <p:nvPr/>
          </p:nvSpPr>
          <p:spPr>
            <a:xfrm rot="19800000" flipV="1">
              <a:off x="2854412" y="2641092"/>
              <a:ext cx="1174023" cy="935456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99DF4EE3-157D-479D-BF14-1F56E1878B98}"/>
                </a:ext>
              </a:extLst>
            </p:cNvPr>
            <p:cNvSpPr/>
            <p:nvPr/>
          </p:nvSpPr>
          <p:spPr>
            <a:xfrm rot="1800000" flipH="1" flipV="1">
              <a:off x="3922712" y="2641090"/>
              <a:ext cx="1174023" cy="935456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845099B8-7984-40D2-8644-EFAE801D5D14}"/>
                </a:ext>
              </a:extLst>
            </p:cNvPr>
            <p:cNvSpPr/>
            <p:nvPr/>
          </p:nvSpPr>
          <p:spPr>
            <a:xfrm>
              <a:off x="3572294" y="1795893"/>
              <a:ext cx="822384" cy="90661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A2226B07-522A-410F-8A30-8A9FF4C359F0}"/>
                </a:ext>
              </a:extLst>
            </p:cNvPr>
            <p:cNvSpPr/>
            <p:nvPr/>
          </p:nvSpPr>
          <p:spPr>
            <a:xfrm>
              <a:off x="3769144" y="2544432"/>
              <a:ext cx="428684" cy="32517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4510F3E5-935B-47C6-870F-BDA9197079F5}"/>
                </a:ext>
              </a:extLst>
            </p:cNvPr>
            <p:cNvSpPr/>
            <p:nvPr/>
          </p:nvSpPr>
          <p:spPr>
            <a:xfrm rot="3600000">
              <a:off x="2212612" y="1070051"/>
              <a:ext cx="1089574" cy="2088861"/>
            </a:xfrm>
            <a:custGeom>
              <a:avLst/>
              <a:gdLst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876115 w 1363754"/>
                <a:gd name="connsiteY3" fmla="*/ 70887 h 830136"/>
                <a:gd name="connsiteX4" fmla="*/ 1050986 w 1363754"/>
                <a:gd name="connsiteY4" fmla="*/ 0 h 830136"/>
                <a:gd name="connsiteX5" fmla="*/ 1363754 w 1363754"/>
                <a:gd name="connsiteY5" fmla="*/ 415068 h 830136"/>
                <a:gd name="connsiteX6" fmla="*/ 1050986 w 1363754"/>
                <a:gd name="connsiteY6" fmla="*/ 830136 h 830136"/>
                <a:gd name="connsiteX7" fmla="*/ 876115 w 1363754"/>
                <a:gd name="connsiteY7" fmla="*/ 759249 h 830136"/>
                <a:gd name="connsiteX8" fmla="*/ 854917 w 1363754"/>
                <a:gd name="connsiteY8" fmla="*/ 736039 h 830136"/>
                <a:gd name="connsiteX9" fmla="*/ 819301 w 1363754"/>
                <a:gd name="connsiteY9" fmla="*/ 759249 h 830136"/>
                <a:gd name="connsiteX10" fmla="*/ 525493 w 1363754"/>
                <a:gd name="connsiteY10" fmla="*/ 830136 h 830136"/>
                <a:gd name="connsiteX11" fmla="*/ 0 w 1363754"/>
                <a:gd name="connsiteY11" fmla="*/ 415068 h 830136"/>
                <a:gd name="connsiteX12" fmla="*/ 525493 w 1363754"/>
                <a:gd name="connsiteY12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1050986 w 1363754"/>
                <a:gd name="connsiteY3" fmla="*/ 0 h 830136"/>
                <a:gd name="connsiteX4" fmla="*/ 1363754 w 1363754"/>
                <a:gd name="connsiteY4" fmla="*/ 415068 h 830136"/>
                <a:gd name="connsiteX5" fmla="*/ 1050986 w 1363754"/>
                <a:gd name="connsiteY5" fmla="*/ 830136 h 830136"/>
                <a:gd name="connsiteX6" fmla="*/ 876115 w 1363754"/>
                <a:gd name="connsiteY6" fmla="*/ 759249 h 830136"/>
                <a:gd name="connsiteX7" fmla="*/ 854917 w 1363754"/>
                <a:gd name="connsiteY7" fmla="*/ 736039 h 830136"/>
                <a:gd name="connsiteX8" fmla="*/ 819301 w 1363754"/>
                <a:gd name="connsiteY8" fmla="*/ 759249 h 830136"/>
                <a:gd name="connsiteX9" fmla="*/ 525493 w 1363754"/>
                <a:gd name="connsiteY9" fmla="*/ 830136 h 830136"/>
                <a:gd name="connsiteX10" fmla="*/ 0 w 1363754"/>
                <a:gd name="connsiteY10" fmla="*/ 415068 h 830136"/>
                <a:gd name="connsiteX11" fmla="*/ 525493 w 1363754"/>
                <a:gd name="connsiteY11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1050986 w 1363754"/>
                <a:gd name="connsiteY2" fmla="*/ 0 h 830136"/>
                <a:gd name="connsiteX3" fmla="*/ 1363754 w 1363754"/>
                <a:gd name="connsiteY3" fmla="*/ 415068 h 830136"/>
                <a:gd name="connsiteX4" fmla="*/ 1050986 w 1363754"/>
                <a:gd name="connsiteY4" fmla="*/ 830136 h 830136"/>
                <a:gd name="connsiteX5" fmla="*/ 876115 w 1363754"/>
                <a:gd name="connsiteY5" fmla="*/ 759249 h 830136"/>
                <a:gd name="connsiteX6" fmla="*/ 854917 w 1363754"/>
                <a:gd name="connsiteY6" fmla="*/ 736039 h 830136"/>
                <a:gd name="connsiteX7" fmla="*/ 819301 w 1363754"/>
                <a:gd name="connsiteY7" fmla="*/ 759249 h 830136"/>
                <a:gd name="connsiteX8" fmla="*/ 525493 w 1363754"/>
                <a:gd name="connsiteY8" fmla="*/ 830136 h 830136"/>
                <a:gd name="connsiteX9" fmla="*/ 0 w 1363754"/>
                <a:gd name="connsiteY9" fmla="*/ 415068 h 830136"/>
                <a:gd name="connsiteX10" fmla="*/ 525493 w 1363754"/>
                <a:gd name="connsiteY10" fmla="*/ 0 h 830136"/>
                <a:gd name="connsiteX0" fmla="*/ 525493 w 1363754"/>
                <a:gd name="connsiteY0" fmla="*/ 1682568 h 2512704"/>
                <a:gd name="connsiteX1" fmla="*/ 1238401 w 1363754"/>
                <a:gd name="connsiteY1" fmla="*/ 855 h 2512704"/>
                <a:gd name="connsiteX2" fmla="*/ 1050986 w 1363754"/>
                <a:gd name="connsiteY2" fmla="*/ 1682568 h 2512704"/>
                <a:gd name="connsiteX3" fmla="*/ 1363754 w 1363754"/>
                <a:gd name="connsiteY3" fmla="*/ 2097636 h 2512704"/>
                <a:gd name="connsiteX4" fmla="*/ 1050986 w 1363754"/>
                <a:gd name="connsiteY4" fmla="*/ 2512704 h 2512704"/>
                <a:gd name="connsiteX5" fmla="*/ 876115 w 1363754"/>
                <a:gd name="connsiteY5" fmla="*/ 2441817 h 2512704"/>
                <a:gd name="connsiteX6" fmla="*/ 854917 w 1363754"/>
                <a:gd name="connsiteY6" fmla="*/ 2418607 h 2512704"/>
                <a:gd name="connsiteX7" fmla="*/ 819301 w 1363754"/>
                <a:gd name="connsiteY7" fmla="*/ 2441817 h 2512704"/>
                <a:gd name="connsiteX8" fmla="*/ 525493 w 1363754"/>
                <a:gd name="connsiteY8" fmla="*/ 2512704 h 2512704"/>
                <a:gd name="connsiteX9" fmla="*/ 0 w 1363754"/>
                <a:gd name="connsiteY9" fmla="*/ 2097636 h 2512704"/>
                <a:gd name="connsiteX10" fmla="*/ 525493 w 1363754"/>
                <a:gd name="connsiteY10" fmla="*/ 1682568 h 2512704"/>
                <a:gd name="connsiteX0" fmla="*/ 376672 w 1367333"/>
                <a:gd name="connsiteY0" fmla="*/ 1244702 h 2512988"/>
                <a:gd name="connsiteX1" fmla="*/ 1241980 w 1367333"/>
                <a:gd name="connsiteY1" fmla="*/ 1139 h 2512988"/>
                <a:gd name="connsiteX2" fmla="*/ 1054565 w 1367333"/>
                <a:gd name="connsiteY2" fmla="*/ 1682852 h 2512988"/>
                <a:gd name="connsiteX3" fmla="*/ 1367333 w 1367333"/>
                <a:gd name="connsiteY3" fmla="*/ 2097920 h 2512988"/>
                <a:gd name="connsiteX4" fmla="*/ 1054565 w 1367333"/>
                <a:gd name="connsiteY4" fmla="*/ 2512988 h 2512988"/>
                <a:gd name="connsiteX5" fmla="*/ 879694 w 1367333"/>
                <a:gd name="connsiteY5" fmla="*/ 2442101 h 2512988"/>
                <a:gd name="connsiteX6" fmla="*/ 858496 w 1367333"/>
                <a:gd name="connsiteY6" fmla="*/ 2418891 h 2512988"/>
                <a:gd name="connsiteX7" fmla="*/ 822880 w 1367333"/>
                <a:gd name="connsiteY7" fmla="*/ 2442101 h 2512988"/>
                <a:gd name="connsiteX8" fmla="*/ 529072 w 1367333"/>
                <a:gd name="connsiteY8" fmla="*/ 2512988 h 2512988"/>
                <a:gd name="connsiteX9" fmla="*/ 3579 w 1367333"/>
                <a:gd name="connsiteY9" fmla="*/ 2097920 h 2512988"/>
                <a:gd name="connsiteX10" fmla="*/ 376672 w 1367333"/>
                <a:gd name="connsiteY10" fmla="*/ 1244702 h 2512988"/>
                <a:gd name="connsiteX0" fmla="*/ 375471 w 1366132"/>
                <a:gd name="connsiteY0" fmla="*/ 1245149 h 2513435"/>
                <a:gd name="connsiteX1" fmla="*/ 1240779 w 1366132"/>
                <a:gd name="connsiteY1" fmla="*/ 1586 h 2513435"/>
                <a:gd name="connsiteX2" fmla="*/ 1053364 w 1366132"/>
                <a:gd name="connsiteY2" fmla="*/ 1683299 h 2513435"/>
                <a:gd name="connsiteX3" fmla="*/ 1366132 w 1366132"/>
                <a:gd name="connsiteY3" fmla="*/ 2098367 h 2513435"/>
                <a:gd name="connsiteX4" fmla="*/ 1053364 w 1366132"/>
                <a:gd name="connsiteY4" fmla="*/ 2513435 h 2513435"/>
                <a:gd name="connsiteX5" fmla="*/ 878493 w 1366132"/>
                <a:gd name="connsiteY5" fmla="*/ 2442548 h 2513435"/>
                <a:gd name="connsiteX6" fmla="*/ 857295 w 1366132"/>
                <a:gd name="connsiteY6" fmla="*/ 2419338 h 2513435"/>
                <a:gd name="connsiteX7" fmla="*/ 821679 w 1366132"/>
                <a:gd name="connsiteY7" fmla="*/ 2442548 h 2513435"/>
                <a:gd name="connsiteX8" fmla="*/ 527871 w 1366132"/>
                <a:gd name="connsiteY8" fmla="*/ 2513435 h 2513435"/>
                <a:gd name="connsiteX9" fmla="*/ 2378 w 1366132"/>
                <a:gd name="connsiteY9" fmla="*/ 2098367 h 2513435"/>
                <a:gd name="connsiteX10" fmla="*/ 375471 w 1366132"/>
                <a:gd name="connsiteY10" fmla="*/ 1245149 h 2513435"/>
                <a:gd name="connsiteX0" fmla="*/ 286828 w 1372739"/>
                <a:gd name="connsiteY0" fmla="*/ 1188101 h 2513537"/>
                <a:gd name="connsiteX1" fmla="*/ 1247386 w 1372739"/>
                <a:gd name="connsiteY1" fmla="*/ 1688 h 2513537"/>
                <a:gd name="connsiteX2" fmla="*/ 1059971 w 1372739"/>
                <a:gd name="connsiteY2" fmla="*/ 1683401 h 2513537"/>
                <a:gd name="connsiteX3" fmla="*/ 1372739 w 1372739"/>
                <a:gd name="connsiteY3" fmla="*/ 2098469 h 2513537"/>
                <a:gd name="connsiteX4" fmla="*/ 1059971 w 1372739"/>
                <a:gd name="connsiteY4" fmla="*/ 2513537 h 2513537"/>
                <a:gd name="connsiteX5" fmla="*/ 885100 w 1372739"/>
                <a:gd name="connsiteY5" fmla="*/ 2442650 h 2513537"/>
                <a:gd name="connsiteX6" fmla="*/ 863902 w 1372739"/>
                <a:gd name="connsiteY6" fmla="*/ 2419440 h 2513537"/>
                <a:gd name="connsiteX7" fmla="*/ 828286 w 1372739"/>
                <a:gd name="connsiteY7" fmla="*/ 2442650 h 2513537"/>
                <a:gd name="connsiteX8" fmla="*/ 534478 w 1372739"/>
                <a:gd name="connsiteY8" fmla="*/ 2513537 h 2513537"/>
                <a:gd name="connsiteX9" fmla="*/ 8985 w 1372739"/>
                <a:gd name="connsiteY9" fmla="*/ 2098469 h 2513537"/>
                <a:gd name="connsiteX10" fmla="*/ 286828 w 1372739"/>
                <a:gd name="connsiteY10" fmla="*/ 1188101 h 2513537"/>
                <a:gd name="connsiteX0" fmla="*/ 286828 w 1372897"/>
                <a:gd name="connsiteY0" fmla="*/ 1188101 h 2513537"/>
                <a:gd name="connsiteX1" fmla="*/ 1247386 w 1372897"/>
                <a:gd name="connsiteY1" fmla="*/ 1688 h 2513537"/>
                <a:gd name="connsiteX2" fmla="*/ 1104421 w 1372897"/>
                <a:gd name="connsiteY2" fmla="*/ 1245251 h 2513537"/>
                <a:gd name="connsiteX3" fmla="*/ 1372739 w 1372897"/>
                <a:gd name="connsiteY3" fmla="*/ 2098469 h 2513537"/>
                <a:gd name="connsiteX4" fmla="*/ 1059971 w 1372897"/>
                <a:gd name="connsiteY4" fmla="*/ 2513537 h 2513537"/>
                <a:gd name="connsiteX5" fmla="*/ 885100 w 1372897"/>
                <a:gd name="connsiteY5" fmla="*/ 2442650 h 2513537"/>
                <a:gd name="connsiteX6" fmla="*/ 863902 w 1372897"/>
                <a:gd name="connsiteY6" fmla="*/ 2419440 h 2513537"/>
                <a:gd name="connsiteX7" fmla="*/ 828286 w 1372897"/>
                <a:gd name="connsiteY7" fmla="*/ 2442650 h 2513537"/>
                <a:gd name="connsiteX8" fmla="*/ 534478 w 1372897"/>
                <a:gd name="connsiteY8" fmla="*/ 2513537 h 2513537"/>
                <a:gd name="connsiteX9" fmla="*/ 8985 w 1372897"/>
                <a:gd name="connsiteY9" fmla="*/ 2098469 h 2513537"/>
                <a:gd name="connsiteX10" fmla="*/ 286828 w 1372897"/>
                <a:gd name="connsiteY10" fmla="*/ 1188101 h 2513537"/>
                <a:gd name="connsiteX0" fmla="*/ 286828 w 1372901"/>
                <a:gd name="connsiteY0" fmla="*/ 1188101 h 2513537"/>
                <a:gd name="connsiteX1" fmla="*/ 1247386 w 1372901"/>
                <a:gd name="connsiteY1" fmla="*/ 1688 h 2513537"/>
                <a:gd name="connsiteX2" fmla="*/ 1104421 w 1372901"/>
                <a:gd name="connsiteY2" fmla="*/ 1245251 h 2513537"/>
                <a:gd name="connsiteX3" fmla="*/ 1372739 w 1372901"/>
                <a:gd name="connsiteY3" fmla="*/ 2098469 h 2513537"/>
                <a:gd name="connsiteX4" fmla="*/ 1059971 w 1372901"/>
                <a:gd name="connsiteY4" fmla="*/ 2513537 h 2513537"/>
                <a:gd name="connsiteX5" fmla="*/ 885100 w 1372901"/>
                <a:gd name="connsiteY5" fmla="*/ 2442650 h 2513537"/>
                <a:gd name="connsiteX6" fmla="*/ 863902 w 1372901"/>
                <a:gd name="connsiteY6" fmla="*/ 2419440 h 2513537"/>
                <a:gd name="connsiteX7" fmla="*/ 828286 w 1372901"/>
                <a:gd name="connsiteY7" fmla="*/ 2442650 h 2513537"/>
                <a:gd name="connsiteX8" fmla="*/ 534478 w 1372901"/>
                <a:gd name="connsiteY8" fmla="*/ 2513537 h 2513537"/>
                <a:gd name="connsiteX9" fmla="*/ 8985 w 1372901"/>
                <a:gd name="connsiteY9" fmla="*/ 2098469 h 2513537"/>
                <a:gd name="connsiteX10" fmla="*/ 286828 w 1372901"/>
                <a:gd name="connsiteY10" fmla="*/ 1188101 h 2513537"/>
                <a:gd name="connsiteX0" fmla="*/ 286828 w 1372901"/>
                <a:gd name="connsiteY0" fmla="*/ 1188587 h 2514023"/>
                <a:gd name="connsiteX1" fmla="*/ 1247386 w 1372901"/>
                <a:gd name="connsiteY1" fmla="*/ 2174 h 2514023"/>
                <a:gd name="connsiteX2" fmla="*/ 1104421 w 1372901"/>
                <a:gd name="connsiteY2" fmla="*/ 1245737 h 2514023"/>
                <a:gd name="connsiteX3" fmla="*/ 1372739 w 1372901"/>
                <a:gd name="connsiteY3" fmla="*/ 2098955 h 2514023"/>
                <a:gd name="connsiteX4" fmla="*/ 1059971 w 1372901"/>
                <a:gd name="connsiteY4" fmla="*/ 2514023 h 2514023"/>
                <a:gd name="connsiteX5" fmla="*/ 885100 w 1372901"/>
                <a:gd name="connsiteY5" fmla="*/ 2443136 h 2514023"/>
                <a:gd name="connsiteX6" fmla="*/ 863902 w 1372901"/>
                <a:gd name="connsiteY6" fmla="*/ 2419926 h 2514023"/>
                <a:gd name="connsiteX7" fmla="*/ 828286 w 1372901"/>
                <a:gd name="connsiteY7" fmla="*/ 2443136 h 2514023"/>
                <a:gd name="connsiteX8" fmla="*/ 534478 w 1372901"/>
                <a:gd name="connsiteY8" fmla="*/ 2514023 h 2514023"/>
                <a:gd name="connsiteX9" fmla="*/ 8985 w 1372901"/>
                <a:gd name="connsiteY9" fmla="*/ 2098955 h 2514023"/>
                <a:gd name="connsiteX10" fmla="*/ 286828 w 1372901"/>
                <a:gd name="connsiteY10" fmla="*/ 1188587 h 2514023"/>
                <a:gd name="connsiteX0" fmla="*/ 286828 w 1374263"/>
                <a:gd name="connsiteY0" fmla="*/ 1186669 h 2512105"/>
                <a:gd name="connsiteX1" fmla="*/ 1247386 w 1374263"/>
                <a:gd name="connsiteY1" fmla="*/ 256 h 2512105"/>
                <a:gd name="connsiteX2" fmla="*/ 1180621 w 1374263"/>
                <a:gd name="connsiteY2" fmla="*/ 1288269 h 2512105"/>
                <a:gd name="connsiteX3" fmla="*/ 1372739 w 1374263"/>
                <a:gd name="connsiteY3" fmla="*/ 2097037 h 2512105"/>
                <a:gd name="connsiteX4" fmla="*/ 1059971 w 1374263"/>
                <a:gd name="connsiteY4" fmla="*/ 2512105 h 2512105"/>
                <a:gd name="connsiteX5" fmla="*/ 885100 w 1374263"/>
                <a:gd name="connsiteY5" fmla="*/ 2441218 h 2512105"/>
                <a:gd name="connsiteX6" fmla="*/ 863902 w 1374263"/>
                <a:gd name="connsiteY6" fmla="*/ 2418008 h 2512105"/>
                <a:gd name="connsiteX7" fmla="*/ 828286 w 1374263"/>
                <a:gd name="connsiteY7" fmla="*/ 2441218 h 2512105"/>
                <a:gd name="connsiteX8" fmla="*/ 534478 w 1374263"/>
                <a:gd name="connsiteY8" fmla="*/ 2512105 h 2512105"/>
                <a:gd name="connsiteX9" fmla="*/ 8985 w 1374263"/>
                <a:gd name="connsiteY9" fmla="*/ 2097037 h 2512105"/>
                <a:gd name="connsiteX10" fmla="*/ 286828 w 1374263"/>
                <a:gd name="connsiteY10" fmla="*/ 1186669 h 2512105"/>
                <a:gd name="connsiteX0" fmla="*/ 286828 w 1374173"/>
                <a:gd name="connsiteY0" fmla="*/ 1186669 h 2512105"/>
                <a:gd name="connsiteX1" fmla="*/ 1247386 w 1374173"/>
                <a:gd name="connsiteY1" fmla="*/ 256 h 2512105"/>
                <a:gd name="connsiteX2" fmla="*/ 1180621 w 1374173"/>
                <a:gd name="connsiteY2" fmla="*/ 1288269 h 2512105"/>
                <a:gd name="connsiteX3" fmla="*/ 1372739 w 1374173"/>
                <a:gd name="connsiteY3" fmla="*/ 2097037 h 2512105"/>
                <a:gd name="connsiteX4" fmla="*/ 1059971 w 1374173"/>
                <a:gd name="connsiteY4" fmla="*/ 2512105 h 2512105"/>
                <a:gd name="connsiteX5" fmla="*/ 885100 w 1374173"/>
                <a:gd name="connsiteY5" fmla="*/ 2441218 h 2512105"/>
                <a:gd name="connsiteX6" fmla="*/ 863902 w 1374173"/>
                <a:gd name="connsiteY6" fmla="*/ 2418008 h 2512105"/>
                <a:gd name="connsiteX7" fmla="*/ 828286 w 1374173"/>
                <a:gd name="connsiteY7" fmla="*/ 2441218 h 2512105"/>
                <a:gd name="connsiteX8" fmla="*/ 534478 w 1374173"/>
                <a:gd name="connsiteY8" fmla="*/ 2512105 h 2512105"/>
                <a:gd name="connsiteX9" fmla="*/ 8985 w 1374173"/>
                <a:gd name="connsiteY9" fmla="*/ 2097037 h 2512105"/>
                <a:gd name="connsiteX10" fmla="*/ 286828 w 1374173"/>
                <a:gd name="connsiteY10" fmla="*/ 1186669 h 2512105"/>
                <a:gd name="connsiteX0" fmla="*/ 286828 w 1375902"/>
                <a:gd name="connsiteY0" fmla="*/ 1186639 h 2512075"/>
                <a:gd name="connsiteX1" fmla="*/ 1247386 w 1375902"/>
                <a:gd name="connsiteY1" fmla="*/ 226 h 2512075"/>
                <a:gd name="connsiteX2" fmla="*/ 1225071 w 1375902"/>
                <a:gd name="connsiteY2" fmla="*/ 1281889 h 2512075"/>
                <a:gd name="connsiteX3" fmla="*/ 1372739 w 1375902"/>
                <a:gd name="connsiteY3" fmla="*/ 2097007 h 2512075"/>
                <a:gd name="connsiteX4" fmla="*/ 1059971 w 1375902"/>
                <a:gd name="connsiteY4" fmla="*/ 2512075 h 2512075"/>
                <a:gd name="connsiteX5" fmla="*/ 885100 w 1375902"/>
                <a:gd name="connsiteY5" fmla="*/ 2441188 h 2512075"/>
                <a:gd name="connsiteX6" fmla="*/ 863902 w 1375902"/>
                <a:gd name="connsiteY6" fmla="*/ 2417978 h 2512075"/>
                <a:gd name="connsiteX7" fmla="*/ 828286 w 1375902"/>
                <a:gd name="connsiteY7" fmla="*/ 2441188 h 2512075"/>
                <a:gd name="connsiteX8" fmla="*/ 534478 w 1375902"/>
                <a:gd name="connsiteY8" fmla="*/ 2512075 h 2512075"/>
                <a:gd name="connsiteX9" fmla="*/ 8985 w 1375902"/>
                <a:gd name="connsiteY9" fmla="*/ 2097007 h 2512075"/>
                <a:gd name="connsiteX10" fmla="*/ 286828 w 1375902"/>
                <a:gd name="connsiteY10" fmla="*/ 1186639 h 2512075"/>
                <a:gd name="connsiteX0" fmla="*/ 286828 w 1376402"/>
                <a:gd name="connsiteY0" fmla="*/ 1186639 h 2512075"/>
                <a:gd name="connsiteX1" fmla="*/ 1247386 w 1376402"/>
                <a:gd name="connsiteY1" fmla="*/ 226 h 2512075"/>
                <a:gd name="connsiteX2" fmla="*/ 1225071 w 1376402"/>
                <a:gd name="connsiteY2" fmla="*/ 1281889 h 2512075"/>
                <a:gd name="connsiteX3" fmla="*/ 1372739 w 1376402"/>
                <a:gd name="connsiteY3" fmla="*/ 2097007 h 2512075"/>
                <a:gd name="connsiteX4" fmla="*/ 1059971 w 1376402"/>
                <a:gd name="connsiteY4" fmla="*/ 2512075 h 2512075"/>
                <a:gd name="connsiteX5" fmla="*/ 885100 w 1376402"/>
                <a:gd name="connsiteY5" fmla="*/ 2441188 h 2512075"/>
                <a:gd name="connsiteX6" fmla="*/ 863902 w 1376402"/>
                <a:gd name="connsiteY6" fmla="*/ 2417978 h 2512075"/>
                <a:gd name="connsiteX7" fmla="*/ 828286 w 1376402"/>
                <a:gd name="connsiteY7" fmla="*/ 2441188 h 2512075"/>
                <a:gd name="connsiteX8" fmla="*/ 534478 w 1376402"/>
                <a:gd name="connsiteY8" fmla="*/ 2512075 h 2512075"/>
                <a:gd name="connsiteX9" fmla="*/ 8985 w 1376402"/>
                <a:gd name="connsiteY9" fmla="*/ 2097007 h 2512075"/>
                <a:gd name="connsiteX10" fmla="*/ 286828 w 1376402"/>
                <a:gd name="connsiteY10" fmla="*/ 1186639 h 2512075"/>
                <a:gd name="connsiteX0" fmla="*/ 286828 w 1373265"/>
                <a:gd name="connsiteY0" fmla="*/ 1186639 h 2512075"/>
                <a:gd name="connsiteX1" fmla="*/ 1247386 w 1373265"/>
                <a:gd name="connsiteY1" fmla="*/ 226 h 2512075"/>
                <a:gd name="connsiteX2" fmla="*/ 1225071 w 1373265"/>
                <a:gd name="connsiteY2" fmla="*/ 1281889 h 2512075"/>
                <a:gd name="connsiteX3" fmla="*/ 1372739 w 1373265"/>
                <a:gd name="connsiteY3" fmla="*/ 2097007 h 2512075"/>
                <a:gd name="connsiteX4" fmla="*/ 1059971 w 1373265"/>
                <a:gd name="connsiteY4" fmla="*/ 2512075 h 2512075"/>
                <a:gd name="connsiteX5" fmla="*/ 885100 w 1373265"/>
                <a:gd name="connsiteY5" fmla="*/ 2441188 h 2512075"/>
                <a:gd name="connsiteX6" fmla="*/ 863902 w 1373265"/>
                <a:gd name="connsiteY6" fmla="*/ 2417978 h 2512075"/>
                <a:gd name="connsiteX7" fmla="*/ 828286 w 1373265"/>
                <a:gd name="connsiteY7" fmla="*/ 2441188 h 2512075"/>
                <a:gd name="connsiteX8" fmla="*/ 534478 w 1373265"/>
                <a:gd name="connsiteY8" fmla="*/ 2512075 h 2512075"/>
                <a:gd name="connsiteX9" fmla="*/ 8985 w 1373265"/>
                <a:gd name="connsiteY9" fmla="*/ 2097007 h 2512075"/>
                <a:gd name="connsiteX10" fmla="*/ 286828 w 1373265"/>
                <a:gd name="connsiteY10" fmla="*/ 1186639 h 2512075"/>
                <a:gd name="connsiteX0" fmla="*/ 286839 w 1373276"/>
                <a:gd name="connsiteY0" fmla="*/ 1313607 h 2639043"/>
                <a:gd name="connsiteX1" fmla="*/ 1310897 w 1373276"/>
                <a:gd name="connsiteY1" fmla="*/ 194 h 2639043"/>
                <a:gd name="connsiteX2" fmla="*/ 1225082 w 1373276"/>
                <a:gd name="connsiteY2" fmla="*/ 1408857 h 2639043"/>
                <a:gd name="connsiteX3" fmla="*/ 1372750 w 1373276"/>
                <a:gd name="connsiteY3" fmla="*/ 2223975 h 2639043"/>
                <a:gd name="connsiteX4" fmla="*/ 1059982 w 1373276"/>
                <a:gd name="connsiteY4" fmla="*/ 2639043 h 2639043"/>
                <a:gd name="connsiteX5" fmla="*/ 885111 w 1373276"/>
                <a:gd name="connsiteY5" fmla="*/ 2568156 h 2639043"/>
                <a:gd name="connsiteX6" fmla="*/ 863913 w 1373276"/>
                <a:gd name="connsiteY6" fmla="*/ 2544946 h 2639043"/>
                <a:gd name="connsiteX7" fmla="*/ 828297 w 1373276"/>
                <a:gd name="connsiteY7" fmla="*/ 2568156 h 2639043"/>
                <a:gd name="connsiteX8" fmla="*/ 534489 w 1373276"/>
                <a:gd name="connsiteY8" fmla="*/ 2639043 h 2639043"/>
                <a:gd name="connsiteX9" fmla="*/ 8996 w 1373276"/>
                <a:gd name="connsiteY9" fmla="*/ 2223975 h 2639043"/>
                <a:gd name="connsiteX10" fmla="*/ 286839 w 1373276"/>
                <a:gd name="connsiteY10" fmla="*/ 1313607 h 2639043"/>
                <a:gd name="connsiteX0" fmla="*/ 270129 w 1375616"/>
                <a:gd name="connsiteY0" fmla="*/ 1300965 h 2639101"/>
                <a:gd name="connsiteX1" fmla="*/ 1313237 w 1375616"/>
                <a:gd name="connsiteY1" fmla="*/ 252 h 2639101"/>
                <a:gd name="connsiteX2" fmla="*/ 1227422 w 1375616"/>
                <a:gd name="connsiteY2" fmla="*/ 1408915 h 2639101"/>
                <a:gd name="connsiteX3" fmla="*/ 1375090 w 1375616"/>
                <a:gd name="connsiteY3" fmla="*/ 2224033 h 2639101"/>
                <a:gd name="connsiteX4" fmla="*/ 1062322 w 1375616"/>
                <a:gd name="connsiteY4" fmla="*/ 2639101 h 2639101"/>
                <a:gd name="connsiteX5" fmla="*/ 887451 w 1375616"/>
                <a:gd name="connsiteY5" fmla="*/ 2568214 h 2639101"/>
                <a:gd name="connsiteX6" fmla="*/ 866253 w 1375616"/>
                <a:gd name="connsiteY6" fmla="*/ 2545004 h 2639101"/>
                <a:gd name="connsiteX7" fmla="*/ 830637 w 1375616"/>
                <a:gd name="connsiteY7" fmla="*/ 2568214 h 2639101"/>
                <a:gd name="connsiteX8" fmla="*/ 536829 w 1375616"/>
                <a:gd name="connsiteY8" fmla="*/ 2639101 h 2639101"/>
                <a:gd name="connsiteX9" fmla="*/ 11336 w 1375616"/>
                <a:gd name="connsiteY9" fmla="*/ 2224033 h 2639101"/>
                <a:gd name="connsiteX10" fmla="*/ 270129 w 1375616"/>
                <a:gd name="connsiteY10" fmla="*/ 1300965 h 2639101"/>
                <a:gd name="connsiteX0" fmla="*/ 271106 w 1376593"/>
                <a:gd name="connsiteY0" fmla="*/ 1300983 h 2639119"/>
                <a:gd name="connsiteX1" fmla="*/ 1314214 w 1376593"/>
                <a:gd name="connsiteY1" fmla="*/ 270 h 2639119"/>
                <a:gd name="connsiteX2" fmla="*/ 1228399 w 1376593"/>
                <a:gd name="connsiteY2" fmla="*/ 1408933 h 2639119"/>
                <a:gd name="connsiteX3" fmla="*/ 1376067 w 1376593"/>
                <a:gd name="connsiteY3" fmla="*/ 2224051 h 2639119"/>
                <a:gd name="connsiteX4" fmla="*/ 1063299 w 1376593"/>
                <a:gd name="connsiteY4" fmla="*/ 2639119 h 2639119"/>
                <a:gd name="connsiteX5" fmla="*/ 888428 w 1376593"/>
                <a:gd name="connsiteY5" fmla="*/ 2568232 h 2639119"/>
                <a:gd name="connsiteX6" fmla="*/ 867230 w 1376593"/>
                <a:gd name="connsiteY6" fmla="*/ 2545022 h 2639119"/>
                <a:gd name="connsiteX7" fmla="*/ 831614 w 1376593"/>
                <a:gd name="connsiteY7" fmla="*/ 2568232 h 2639119"/>
                <a:gd name="connsiteX8" fmla="*/ 537806 w 1376593"/>
                <a:gd name="connsiteY8" fmla="*/ 2639119 h 2639119"/>
                <a:gd name="connsiteX9" fmla="*/ 12313 w 1376593"/>
                <a:gd name="connsiteY9" fmla="*/ 2224051 h 2639119"/>
                <a:gd name="connsiteX10" fmla="*/ 271106 w 1376593"/>
                <a:gd name="connsiteY10" fmla="*/ 1300983 h 2639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6593" h="2639119">
                  <a:moveTo>
                    <a:pt x="271106" y="1300983"/>
                  </a:moveTo>
                  <a:cubicBezTo>
                    <a:pt x="500789" y="866853"/>
                    <a:pt x="1154665" y="-17722"/>
                    <a:pt x="1314214" y="270"/>
                  </a:cubicBezTo>
                  <a:cubicBezTo>
                    <a:pt x="1473763" y="18262"/>
                    <a:pt x="1218090" y="1038303"/>
                    <a:pt x="1228399" y="1408933"/>
                  </a:cubicBezTo>
                  <a:cubicBezTo>
                    <a:pt x="1238708" y="1779563"/>
                    <a:pt x="1365484" y="1999970"/>
                    <a:pt x="1376067" y="2224051"/>
                  </a:cubicBezTo>
                  <a:cubicBezTo>
                    <a:pt x="1386650" y="2448132"/>
                    <a:pt x="1236036" y="2639119"/>
                    <a:pt x="1063299" y="2639119"/>
                  </a:cubicBezTo>
                  <a:cubicBezTo>
                    <a:pt x="998523" y="2639119"/>
                    <a:pt x="938346" y="2612987"/>
                    <a:pt x="888428" y="2568232"/>
                  </a:cubicBezTo>
                  <a:lnTo>
                    <a:pt x="867230" y="2545022"/>
                  </a:lnTo>
                  <a:lnTo>
                    <a:pt x="831614" y="2568232"/>
                  </a:lnTo>
                  <a:cubicBezTo>
                    <a:pt x="747745" y="2612987"/>
                    <a:pt x="646639" y="2639119"/>
                    <a:pt x="537806" y="2639119"/>
                  </a:cubicBezTo>
                  <a:cubicBezTo>
                    <a:pt x="247584" y="2639119"/>
                    <a:pt x="56763" y="2447074"/>
                    <a:pt x="12313" y="2224051"/>
                  </a:cubicBezTo>
                  <a:cubicBezTo>
                    <a:pt x="-32137" y="2001028"/>
                    <a:pt x="41423" y="1735113"/>
                    <a:pt x="271106" y="1300983"/>
                  </a:cubicBezTo>
                  <a:close/>
                </a:path>
              </a:pathLst>
            </a:custGeom>
            <a:solidFill>
              <a:srgbClr val="DEEBF7">
                <a:alpha val="50196"/>
              </a:srgbClr>
            </a:solidFill>
            <a:ln>
              <a:solidFill>
                <a:srgbClr val="00B0F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6A376597-3B11-413C-AA77-1B4C561CE357}"/>
                </a:ext>
              </a:extLst>
            </p:cNvPr>
            <p:cNvSpPr/>
            <p:nvPr/>
          </p:nvSpPr>
          <p:spPr>
            <a:xfrm rot="18000000" flipH="1">
              <a:off x="4684824" y="1045474"/>
              <a:ext cx="1089574" cy="2088861"/>
            </a:xfrm>
            <a:custGeom>
              <a:avLst/>
              <a:gdLst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876115 w 1363754"/>
                <a:gd name="connsiteY3" fmla="*/ 70887 h 830136"/>
                <a:gd name="connsiteX4" fmla="*/ 1050986 w 1363754"/>
                <a:gd name="connsiteY4" fmla="*/ 0 h 830136"/>
                <a:gd name="connsiteX5" fmla="*/ 1363754 w 1363754"/>
                <a:gd name="connsiteY5" fmla="*/ 415068 h 830136"/>
                <a:gd name="connsiteX6" fmla="*/ 1050986 w 1363754"/>
                <a:gd name="connsiteY6" fmla="*/ 830136 h 830136"/>
                <a:gd name="connsiteX7" fmla="*/ 876115 w 1363754"/>
                <a:gd name="connsiteY7" fmla="*/ 759249 h 830136"/>
                <a:gd name="connsiteX8" fmla="*/ 854917 w 1363754"/>
                <a:gd name="connsiteY8" fmla="*/ 736039 h 830136"/>
                <a:gd name="connsiteX9" fmla="*/ 819301 w 1363754"/>
                <a:gd name="connsiteY9" fmla="*/ 759249 h 830136"/>
                <a:gd name="connsiteX10" fmla="*/ 525493 w 1363754"/>
                <a:gd name="connsiteY10" fmla="*/ 830136 h 830136"/>
                <a:gd name="connsiteX11" fmla="*/ 0 w 1363754"/>
                <a:gd name="connsiteY11" fmla="*/ 415068 h 830136"/>
                <a:gd name="connsiteX12" fmla="*/ 525493 w 1363754"/>
                <a:gd name="connsiteY12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1050986 w 1363754"/>
                <a:gd name="connsiteY3" fmla="*/ 0 h 830136"/>
                <a:gd name="connsiteX4" fmla="*/ 1363754 w 1363754"/>
                <a:gd name="connsiteY4" fmla="*/ 415068 h 830136"/>
                <a:gd name="connsiteX5" fmla="*/ 1050986 w 1363754"/>
                <a:gd name="connsiteY5" fmla="*/ 830136 h 830136"/>
                <a:gd name="connsiteX6" fmla="*/ 876115 w 1363754"/>
                <a:gd name="connsiteY6" fmla="*/ 759249 h 830136"/>
                <a:gd name="connsiteX7" fmla="*/ 854917 w 1363754"/>
                <a:gd name="connsiteY7" fmla="*/ 736039 h 830136"/>
                <a:gd name="connsiteX8" fmla="*/ 819301 w 1363754"/>
                <a:gd name="connsiteY8" fmla="*/ 759249 h 830136"/>
                <a:gd name="connsiteX9" fmla="*/ 525493 w 1363754"/>
                <a:gd name="connsiteY9" fmla="*/ 830136 h 830136"/>
                <a:gd name="connsiteX10" fmla="*/ 0 w 1363754"/>
                <a:gd name="connsiteY10" fmla="*/ 415068 h 830136"/>
                <a:gd name="connsiteX11" fmla="*/ 525493 w 1363754"/>
                <a:gd name="connsiteY11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1050986 w 1363754"/>
                <a:gd name="connsiteY2" fmla="*/ 0 h 830136"/>
                <a:gd name="connsiteX3" fmla="*/ 1363754 w 1363754"/>
                <a:gd name="connsiteY3" fmla="*/ 415068 h 830136"/>
                <a:gd name="connsiteX4" fmla="*/ 1050986 w 1363754"/>
                <a:gd name="connsiteY4" fmla="*/ 830136 h 830136"/>
                <a:gd name="connsiteX5" fmla="*/ 876115 w 1363754"/>
                <a:gd name="connsiteY5" fmla="*/ 759249 h 830136"/>
                <a:gd name="connsiteX6" fmla="*/ 854917 w 1363754"/>
                <a:gd name="connsiteY6" fmla="*/ 736039 h 830136"/>
                <a:gd name="connsiteX7" fmla="*/ 819301 w 1363754"/>
                <a:gd name="connsiteY7" fmla="*/ 759249 h 830136"/>
                <a:gd name="connsiteX8" fmla="*/ 525493 w 1363754"/>
                <a:gd name="connsiteY8" fmla="*/ 830136 h 830136"/>
                <a:gd name="connsiteX9" fmla="*/ 0 w 1363754"/>
                <a:gd name="connsiteY9" fmla="*/ 415068 h 830136"/>
                <a:gd name="connsiteX10" fmla="*/ 525493 w 1363754"/>
                <a:gd name="connsiteY10" fmla="*/ 0 h 830136"/>
                <a:gd name="connsiteX0" fmla="*/ 525493 w 1363754"/>
                <a:gd name="connsiteY0" fmla="*/ 1682568 h 2512704"/>
                <a:gd name="connsiteX1" fmla="*/ 1238401 w 1363754"/>
                <a:gd name="connsiteY1" fmla="*/ 855 h 2512704"/>
                <a:gd name="connsiteX2" fmla="*/ 1050986 w 1363754"/>
                <a:gd name="connsiteY2" fmla="*/ 1682568 h 2512704"/>
                <a:gd name="connsiteX3" fmla="*/ 1363754 w 1363754"/>
                <a:gd name="connsiteY3" fmla="*/ 2097636 h 2512704"/>
                <a:gd name="connsiteX4" fmla="*/ 1050986 w 1363754"/>
                <a:gd name="connsiteY4" fmla="*/ 2512704 h 2512704"/>
                <a:gd name="connsiteX5" fmla="*/ 876115 w 1363754"/>
                <a:gd name="connsiteY5" fmla="*/ 2441817 h 2512704"/>
                <a:gd name="connsiteX6" fmla="*/ 854917 w 1363754"/>
                <a:gd name="connsiteY6" fmla="*/ 2418607 h 2512704"/>
                <a:gd name="connsiteX7" fmla="*/ 819301 w 1363754"/>
                <a:gd name="connsiteY7" fmla="*/ 2441817 h 2512704"/>
                <a:gd name="connsiteX8" fmla="*/ 525493 w 1363754"/>
                <a:gd name="connsiteY8" fmla="*/ 2512704 h 2512704"/>
                <a:gd name="connsiteX9" fmla="*/ 0 w 1363754"/>
                <a:gd name="connsiteY9" fmla="*/ 2097636 h 2512704"/>
                <a:gd name="connsiteX10" fmla="*/ 525493 w 1363754"/>
                <a:gd name="connsiteY10" fmla="*/ 1682568 h 2512704"/>
                <a:gd name="connsiteX0" fmla="*/ 376672 w 1367333"/>
                <a:gd name="connsiteY0" fmla="*/ 1244702 h 2512988"/>
                <a:gd name="connsiteX1" fmla="*/ 1241980 w 1367333"/>
                <a:gd name="connsiteY1" fmla="*/ 1139 h 2512988"/>
                <a:gd name="connsiteX2" fmla="*/ 1054565 w 1367333"/>
                <a:gd name="connsiteY2" fmla="*/ 1682852 h 2512988"/>
                <a:gd name="connsiteX3" fmla="*/ 1367333 w 1367333"/>
                <a:gd name="connsiteY3" fmla="*/ 2097920 h 2512988"/>
                <a:gd name="connsiteX4" fmla="*/ 1054565 w 1367333"/>
                <a:gd name="connsiteY4" fmla="*/ 2512988 h 2512988"/>
                <a:gd name="connsiteX5" fmla="*/ 879694 w 1367333"/>
                <a:gd name="connsiteY5" fmla="*/ 2442101 h 2512988"/>
                <a:gd name="connsiteX6" fmla="*/ 858496 w 1367333"/>
                <a:gd name="connsiteY6" fmla="*/ 2418891 h 2512988"/>
                <a:gd name="connsiteX7" fmla="*/ 822880 w 1367333"/>
                <a:gd name="connsiteY7" fmla="*/ 2442101 h 2512988"/>
                <a:gd name="connsiteX8" fmla="*/ 529072 w 1367333"/>
                <a:gd name="connsiteY8" fmla="*/ 2512988 h 2512988"/>
                <a:gd name="connsiteX9" fmla="*/ 3579 w 1367333"/>
                <a:gd name="connsiteY9" fmla="*/ 2097920 h 2512988"/>
                <a:gd name="connsiteX10" fmla="*/ 376672 w 1367333"/>
                <a:gd name="connsiteY10" fmla="*/ 1244702 h 2512988"/>
                <a:gd name="connsiteX0" fmla="*/ 375471 w 1366132"/>
                <a:gd name="connsiteY0" fmla="*/ 1245149 h 2513435"/>
                <a:gd name="connsiteX1" fmla="*/ 1240779 w 1366132"/>
                <a:gd name="connsiteY1" fmla="*/ 1586 h 2513435"/>
                <a:gd name="connsiteX2" fmla="*/ 1053364 w 1366132"/>
                <a:gd name="connsiteY2" fmla="*/ 1683299 h 2513435"/>
                <a:gd name="connsiteX3" fmla="*/ 1366132 w 1366132"/>
                <a:gd name="connsiteY3" fmla="*/ 2098367 h 2513435"/>
                <a:gd name="connsiteX4" fmla="*/ 1053364 w 1366132"/>
                <a:gd name="connsiteY4" fmla="*/ 2513435 h 2513435"/>
                <a:gd name="connsiteX5" fmla="*/ 878493 w 1366132"/>
                <a:gd name="connsiteY5" fmla="*/ 2442548 h 2513435"/>
                <a:gd name="connsiteX6" fmla="*/ 857295 w 1366132"/>
                <a:gd name="connsiteY6" fmla="*/ 2419338 h 2513435"/>
                <a:gd name="connsiteX7" fmla="*/ 821679 w 1366132"/>
                <a:gd name="connsiteY7" fmla="*/ 2442548 h 2513435"/>
                <a:gd name="connsiteX8" fmla="*/ 527871 w 1366132"/>
                <a:gd name="connsiteY8" fmla="*/ 2513435 h 2513435"/>
                <a:gd name="connsiteX9" fmla="*/ 2378 w 1366132"/>
                <a:gd name="connsiteY9" fmla="*/ 2098367 h 2513435"/>
                <a:gd name="connsiteX10" fmla="*/ 375471 w 1366132"/>
                <a:gd name="connsiteY10" fmla="*/ 1245149 h 2513435"/>
                <a:gd name="connsiteX0" fmla="*/ 286828 w 1372739"/>
                <a:gd name="connsiteY0" fmla="*/ 1188101 h 2513537"/>
                <a:gd name="connsiteX1" fmla="*/ 1247386 w 1372739"/>
                <a:gd name="connsiteY1" fmla="*/ 1688 h 2513537"/>
                <a:gd name="connsiteX2" fmla="*/ 1059971 w 1372739"/>
                <a:gd name="connsiteY2" fmla="*/ 1683401 h 2513537"/>
                <a:gd name="connsiteX3" fmla="*/ 1372739 w 1372739"/>
                <a:gd name="connsiteY3" fmla="*/ 2098469 h 2513537"/>
                <a:gd name="connsiteX4" fmla="*/ 1059971 w 1372739"/>
                <a:gd name="connsiteY4" fmla="*/ 2513537 h 2513537"/>
                <a:gd name="connsiteX5" fmla="*/ 885100 w 1372739"/>
                <a:gd name="connsiteY5" fmla="*/ 2442650 h 2513537"/>
                <a:gd name="connsiteX6" fmla="*/ 863902 w 1372739"/>
                <a:gd name="connsiteY6" fmla="*/ 2419440 h 2513537"/>
                <a:gd name="connsiteX7" fmla="*/ 828286 w 1372739"/>
                <a:gd name="connsiteY7" fmla="*/ 2442650 h 2513537"/>
                <a:gd name="connsiteX8" fmla="*/ 534478 w 1372739"/>
                <a:gd name="connsiteY8" fmla="*/ 2513537 h 2513537"/>
                <a:gd name="connsiteX9" fmla="*/ 8985 w 1372739"/>
                <a:gd name="connsiteY9" fmla="*/ 2098469 h 2513537"/>
                <a:gd name="connsiteX10" fmla="*/ 286828 w 1372739"/>
                <a:gd name="connsiteY10" fmla="*/ 1188101 h 2513537"/>
                <a:gd name="connsiteX0" fmla="*/ 286828 w 1372897"/>
                <a:gd name="connsiteY0" fmla="*/ 1188101 h 2513537"/>
                <a:gd name="connsiteX1" fmla="*/ 1247386 w 1372897"/>
                <a:gd name="connsiteY1" fmla="*/ 1688 h 2513537"/>
                <a:gd name="connsiteX2" fmla="*/ 1104421 w 1372897"/>
                <a:gd name="connsiteY2" fmla="*/ 1245251 h 2513537"/>
                <a:gd name="connsiteX3" fmla="*/ 1372739 w 1372897"/>
                <a:gd name="connsiteY3" fmla="*/ 2098469 h 2513537"/>
                <a:gd name="connsiteX4" fmla="*/ 1059971 w 1372897"/>
                <a:gd name="connsiteY4" fmla="*/ 2513537 h 2513537"/>
                <a:gd name="connsiteX5" fmla="*/ 885100 w 1372897"/>
                <a:gd name="connsiteY5" fmla="*/ 2442650 h 2513537"/>
                <a:gd name="connsiteX6" fmla="*/ 863902 w 1372897"/>
                <a:gd name="connsiteY6" fmla="*/ 2419440 h 2513537"/>
                <a:gd name="connsiteX7" fmla="*/ 828286 w 1372897"/>
                <a:gd name="connsiteY7" fmla="*/ 2442650 h 2513537"/>
                <a:gd name="connsiteX8" fmla="*/ 534478 w 1372897"/>
                <a:gd name="connsiteY8" fmla="*/ 2513537 h 2513537"/>
                <a:gd name="connsiteX9" fmla="*/ 8985 w 1372897"/>
                <a:gd name="connsiteY9" fmla="*/ 2098469 h 2513537"/>
                <a:gd name="connsiteX10" fmla="*/ 286828 w 1372897"/>
                <a:gd name="connsiteY10" fmla="*/ 1188101 h 2513537"/>
                <a:gd name="connsiteX0" fmla="*/ 286828 w 1372901"/>
                <a:gd name="connsiteY0" fmla="*/ 1188101 h 2513537"/>
                <a:gd name="connsiteX1" fmla="*/ 1247386 w 1372901"/>
                <a:gd name="connsiteY1" fmla="*/ 1688 h 2513537"/>
                <a:gd name="connsiteX2" fmla="*/ 1104421 w 1372901"/>
                <a:gd name="connsiteY2" fmla="*/ 1245251 h 2513537"/>
                <a:gd name="connsiteX3" fmla="*/ 1372739 w 1372901"/>
                <a:gd name="connsiteY3" fmla="*/ 2098469 h 2513537"/>
                <a:gd name="connsiteX4" fmla="*/ 1059971 w 1372901"/>
                <a:gd name="connsiteY4" fmla="*/ 2513537 h 2513537"/>
                <a:gd name="connsiteX5" fmla="*/ 885100 w 1372901"/>
                <a:gd name="connsiteY5" fmla="*/ 2442650 h 2513537"/>
                <a:gd name="connsiteX6" fmla="*/ 863902 w 1372901"/>
                <a:gd name="connsiteY6" fmla="*/ 2419440 h 2513537"/>
                <a:gd name="connsiteX7" fmla="*/ 828286 w 1372901"/>
                <a:gd name="connsiteY7" fmla="*/ 2442650 h 2513537"/>
                <a:gd name="connsiteX8" fmla="*/ 534478 w 1372901"/>
                <a:gd name="connsiteY8" fmla="*/ 2513537 h 2513537"/>
                <a:gd name="connsiteX9" fmla="*/ 8985 w 1372901"/>
                <a:gd name="connsiteY9" fmla="*/ 2098469 h 2513537"/>
                <a:gd name="connsiteX10" fmla="*/ 286828 w 1372901"/>
                <a:gd name="connsiteY10" fmla="*/ 1188101 h 2513537"/>
                <a:gd name="connsiteX0" fmla="*/ 286828 w 1372901"/>
                <a:gd name="connsiteY0" fmla="*/ 1188587 h 2514023"/>
                <a:gd name="connsiteX1" fmla="*/ 1247386 w 1372901"/>
                <a:gd name="connsiteY1" fmla="*/ 2174 h 2514023"/>
                <a:gd name="connsiteX2" fmla="*/ 1104421 w 1372901"/>
                <a:gd name="connsiteY2" fmla="*/ 1245737 h 2514023"/>
                <a:gd name="connsiteX3" fmla="*/ 1372739 w 1372901"/>
                <a:gd name="connsiteY3" fmla="*/ 2098955 h 2514023"/>
                <a:gd name="connsiteX4" fmla="*/ 1059971 w 1372901"/>
                <a:gd name="connsiteY4" fmla="*/ 2514023 h 2514023"/>
                <a:gd name="connsiteX5" fmla="*/ 885100 w 1372901"/>
                <a:gd name="connsiteY5" fmla="*/ 2443136 h 2514023"/>
                <a:gd name="connsiteX6" fmla="*/ 863902 w 1372901"/>
                <a:gd name="connsiteY6" fmla="*/ 2419926 h 2514023"/>
                <a:gd name="connsiteX7" fmla="*/ 828286 w 1372901"/>
                <a:gd name="connsiteY7" fmla="*/ 2443136 h 2514023"/>
                <a:gd name="connsiteX8" fmla="*/ 534478 w 1372901"/>
                <a:gd name="connsiteY8" fmla="*/ 2514023 h 2514023"/>
                <a:gd name="connsiteX9" fmla="*/ 8985 w 1372901"/>
                <a:gd name="connsiteY9" fmla="*/ 2098955 h 2514023"/>
                <a:gd name="connsiteX10" fmla="*/ 286828 w 1372901"/>
                <a:gd name="connsiteY10" fmla="*/ 1188587 h 2514023"/>
                <a:gd name="connsiteX0" fmla="*/ 286828 w 1374263"/>
                <a:gd name="connsiteY0" fmla="*/ 1186669 h 2512105"/>
                <a:gd name="connsiteX1" fmla="*/ 1247386 w 1374263"/>
                <a:gd name="connsiteY1" fmla="*/ 256 h 2512105"/>
                <a:gd name="connsiteX2" fmla="*/ 1180621 w 1374263"/>
                <a:gd name="connsiteY2" fmla="*/ 1288269 h 2512105"/>
                <a:gd name="connsiteX3" fmla="*/ 1372739 w 1374263"/>
                <a:gd name="connsiteY3" fmla="*/ 2097037 h 2512105"/>
                <a:gd name="connsiteX4" fmla="*/ 1059971 w 1374263"/>
                <a:gd name="connsiteY4" fmla="*/ 2512105 h 2512105"/>
                <a:gd name="connsiteX5" fmla="*/ 885100 w 1374263"/>
                <a:gd name="connsiteY5" fmla="*/ 2441218 h 2512105"/>
                <a:gd name="connsiteX6" fmla="*/ 863902 w 1374263"/>
                <a:gd name="connsiteY6" fmla="*/ 2418008 h 2512105"/>
                <a:gd name="connsiteX7" fmla="*/ 828286 w 1374263"/>
                <a:gd name="connsiteY7" fmla="*/ 2441218 h 2512105"/>
                <a:gd name="connsiteX8" fmla="*/ 534478 w 1374263"/>
                <a:gd name="connsiteY8" fmla="*/ 2512105 h 2512105"/>
                <a:gd name="connsiteX9" fmla="*/ 8985 w 1374263"/>
                <a:gd name="connsiteY9" fmla="*/ 2097037 h 2512105"/>
                <a:gd name="connsiteX10" fmla="*/ 286828 w 1374263"/>
                <a:gd name="connsiteY10" fmla="*/ 1186669 h 2512105"/>
                <a:gd name="connsiteX0" fmla="*/ 286828 w 1374173"/>
                <a:gd name="connsiteY0" fmla="*/ 1186669 h 2512105"/>
                <a:gd name="connsiteX1" fmla="*/ 1247386 w 1374173"/>
                <a:gd name="connsiteY1" fmla="*/ 256 h 2512105"/>
                <a:gd name="connsiteX2" fmla="*/ 1180621 w 1374173"/>
                <a:gd name="connsiteY2" fmla="*/ 1288269 h 2512105"/>
                <a:gd name="connsiteX3" fmla="*/ 1372739 w 1374173"/>
                <a:gd name="connsiteY3" fmla="*/ 2097037 h 2512105"/>
                <a:gd name="connsiteX4" fmla="*/ 1059971 w 1374173"/>
                <a:gd name="connsiteY4" fmla="*/ 2512105 h 2512105"/>
                <a:gd name="connsiteX5" fmla="*/ 885100 w 1374173"/>
                <a:gd name="connsiteY5" fmla="*/ 2441218 h 2512105"/>
                <a:gd name="connsiteX6" fmla="*/ 863902 w 1374173"/>
                <a:gd name="connsiteY6" fmla="*/ 2418008 h 2512105"/>
                <a:gd name="connsiteX7" fmla="*/ 828286 w 1374173"/>
                <a:gd name="connsiteY7" fmla="*/ 2441218 h 2512105"/>
                <a:gd name="connsiteX8" fmla="*/ 534478 w 1374173"/>
                <a:gd name="connsiteY8" fmla="*/ 2512105 h 2512105"/>
                <a:gd name="connsiteX9" fmla="*/ 8985 w 1374173"/>
                <a:gd name="connsiteY9" fmla="*/ 2097037 h 2512105"/>
                <a:gd name="connsiteX10" fmla="*/ 286828 w 1374173"/>
                <a:gd name="connsiteY10" fmla="*/ 1186669 h 2512105"/>
                <a:gd name="connsiteX0" fmla="*/ 286828 w 1375902"/>
                <a:gd name="connsiteY0" fmla="*/ 1186639 h 2512075"/>
                <a:gd name="connsiteX1" fmla="*/ 1247386 w 1375902"/>
                <a:gd name="connsiteY1" fmla="*/ 226 h 2512075"/>
                <a:gd name="connsiteX2" fmla="*/ 1225071 w 1375902"/>
                <a:gd name="connsiteY2" fmla="*/ 1281889 h 2512075"/>
                <a:gd name="connsiteX3" fmla="*/ 1372739 w 1375902"/>
                <a:gd name="connsiteY3" fmla="*/ 2097007 h 2512075"/>
                <a:gd name="connsiteX4" fmla="*/ 1059971 w 1375902"/>
                <a:gd name="connsiteY4" fmla="*/ 2512075 h 2512075"/>
                <a:gd name="connsiteX5" fmla="*/ 885100 w 1375902"/>
                <a:gd name="connsiteY5" fmla="*/ 2441188 h 2512075"/>
                <a:gd name="connsiteX6" fmla="*/ 863902 w 1375902"/>
                <a:gd name="connsiteY6" fmla="*/ 2417978 h 2512075"/>
                <a:gd name="connsiteX7" fmla="*/ 828286 w 1375902"/>
                <a:gd name="connsiteY7" fmla="*/ 2441188 h 2512075"/>
                <a:gd name="connsiteX8" fmla="*/ 534478 w 1375902"/>
                <a:gd name="connsiteY8" fmla="*/ 2512075 h 2512075"/>
                <a:gd name="connsiteX9" fmla="*/ 8985 w 1375902"/>
                <a:gd name="connsiteY9" fmla="*/ 2097007 h 2512075"/>
                <a:gd name="connsiteX10" fmla="*/ 286828 w 1375902"/>
                <a:gd name="connsiteY10" fmla="*/ 1186639 h 2512075"/>
                <a:gd name="connsiteX0" fmla="*/ 286828 w 1376402"/>
                <a:gd name="connsiteY0" fmla="*/ 1186639 h 2512075"/>
                <a:gd name="connsiteX1" fmla="*/ 1247386 w 1376402"/>
                <a:gd name="connsiteY1" fmla="*/ 226 h 2512075"/>
                <a:gd name="connsiteX2" fmla="*/ 1225071 w 1376402"/>
                <a:gd name="connsiteY2" fmla="*/ 1281889 h 2512075"/>
                <a:gd name="connsiteX3" fmla="*/ 1372739 w 1376402"/>
                <a:gd name="connsiteY3" fmla="*/ 2097007 h 2512075"/>
                <a:gd name="connsiteX4" fmla="*/ 1059971 w 1376402"/>
                <a:gd name="connsiteY4" fmla="*/ 2512075 h 2512075"/>
                <a:gd name="connsiteX5" fmla="*/ 885100 w 1376402"/>
                <a:gd name="connsiteY5" fmla="*/ 2441188 h 2512075"/>
                <a:gd name="connsiteX6" fmla="*/ 863902 w 1376402"/>
                <a:gd name="connsiteY6" fmla="*/ 2417978 h 2512075"/>
                <a:gd name="connsiteX7" fmla="*/ 828286 w 1376402"/>
                <a:gd name="connsiteY7" fmla="*/ 2441188 h 2512075"/>
                <a:gd name="connsiteX8" fmla="*/ 534478 w 1376402"/>
                <a:gd name="connsiteY8" fmla="*/ 2512075 h 2512075"/>
                <a:gd name="connsiteX9" fmla="*/ 8985 w 1376402"/>
                <a:gd name="connsiteY9" fmla="*/ 2097007 h 2512075"/>
                <a:gd name="connsiteX10" fmla="*/ 286828 w 1376402"/>
                <a:gd name="connsiteY10" fmla="*/ 1186639 h 2512075"/>
                <a:gd name="connsiteX0" fmla="*/ 286828 w 1373265"/>
                <a:gd name="connsiteY0" fmla="*/ 1186639 h 2512075"/>
                <a:gd name="connsiteX1" fmla="*/ 1247386 w 1373265"/>
                <a:gd name="connsiteY1" fmla="*/ 226 h 2512075"/>
                <a:gd name="connsiteX2" fmla="*/ 1225071 w 1373265"/>
                <a:gd name="connsiteY2" fmla="*/ 1281889 h 2512075"/>
                <a:gd name="connsiteX3" fmla="*/ 1372739 w 1373265"/>
                <a:gd name="connsiteY3" fmla="*/ 2097007 h 2512075"/>
                <a:gd name="connsiteX4" fmla="*/ 1059971 w 1373265"/>
                <a:gd name="connsiteY4" fmla="*/ 2512075 h 2512075"/>
                <a:gd name="connsiteX5" fmla="*/ 885100 w 1373265"/>
                <a:gd name="connsiteY5" fmla="*/ 2441188 h 2512075"/>
                <a:gd name="connsiteX6" fmla="*/ 863902 w 1373265"/>
                <a:gd name="connsiteY6" fmla="*/ 2417978 h 2512075"/>
                <a:gd name="connsiteX7" fmla="*/ 828286 w 1373265"/>
                <a:gd name="connsiteY7" fmla="*/ 2441188 h 2512075"/>
                <a:gd name="connsiteX8" fmla="*/ 534478 w 1373265"/>
                <a:gd name="connsiteY8" fmla="*/ 2512075 h 2512075"/>
                <a:gd name="connsiteX9" fmla="*/ 8985 w 1373265"/>
                <a:gd name="connsiteY9" fmla="*/ 2097007 h 2512075"/>
                <a:gd name="connsiteX10" fmla="*/ 286828 w 1373265"/>
                <a:gd name="connsiteY10" fmla="*/ 1186639 h 2512075"/>
                <a:gd name="connsiteX0" fmla="*/ 286839 w 1373276"/>
                <a:gd name="connsiteY0" fmla="*/ 1313607 h 2639043"/>
                <a:gd name="connsiteX1" fmla="*/ 1310897 w 1373276"/>
                <a:gd name="connsiteY1" fmla="*/ 194 h 2639043"/>
                <a:gd name="connsiteX2" fmla="*/ 1225082 w 1373276"/>
                <a:gd name="connsiteY2" fmla="*/ 1408857 h 2639043"/>
                <a:gd name="connsiteX3" fmla="*/ 1372750 w 1373276"/>
                <a:gd name="connsiteY3" fmla="*/ 2223975 h 2639043"/>
                <a:gd name="connsiteX4" fmla="*/ 1059982 w 1373276"/>
                <a:gd name="connsiteY4" fmla="*/ 2639043 h 2639043"/>
                <a:gd name="connsiteX5" fmla="*/ 885111 w 1373276"/>
                <a:gd name="connsiteY5" fmla="*/ 2568156 h 2639043"/>
                <a:gd name="connsiteX6" fmla="*/ 863913 w 1373276"/>
                <a:gd name="connsiteY6" fmla="*/ 2544946 h 2639043"/>
                <a:gd name="connsiteX7" fmla="*/ 828297 w 1373276"/>
                <a:gd name="connsiteY7" fmla="*/ 2568156 h 2639043"/>
                <a:gd name="connsiteX8" fmla="*/ 534489 w 1373276"/>
                <a:gd name="connsiteY8" fmla="*/ 2639043 h 2639043"/>
                <a:gd name="connsiteX9" fmla="*/ 8996 w 1373276"/>
                <a:gd name="connsiteY9" fmla="*/ 2223975 h 2639043"/>
                <a:gd name="connsiteX10" fmla="*/ 286839 w 1373276"/>
                <a:gd name="connsiteY10" fmla="*/ 1313607 h 2639043"/>
                <a:gd name="connsiteX0" fmla="*/ 270129 w 1375616"/>
                <a:gd name="connsiteY0" fmla="*/ 1300965 h 2639101"/>
                <a:gd name="connsiteX1" fmla="*/ 1313237 w 1375616"/>
                <a:gd name="connsiteY1" fmla="*/ 252 h 2639101"/>
                <a:gd name="connsiteX2" fmla="*/ 1227422 w 1375616"/>
                <a:gd name="connsiteY2" fmla="*/ 1408915 h 2639101"/>
                <a:gd name="connsiteX3" fmla="*/ 1375090 w 1375616"/>
                <a:gd name="connsiteY3" fmla="*/ 2224033 h 2639101"/>
                <a:gd name="connsiteX4" fmla="*/ 1062322 w 1375616"/>
                <a:gd name="connsiteY4" fmla="*/ 2639101 h 2639101"/>
                <a:gd name="connsiteX5" fmla="*/ 887451 w 1375616"/>
                <a:gd name="connsiteY5" fmla="*/ 2568214 h 2639101"/>
                <a:gd name="connsiteX6" fmla="*/ 866253 w 1375616"/>
                <a:gd name="connsiteY6" fmla="*/ 2545004 h 2639101"/>
                <a:gd name="connsiteX7" fmla="*/ 830637 w 1375616"/>
                <a:gd name="connsiteY7" fmla="*/ 2568214 h 2639101"/>
                <a:gd name="connsiteX8" fmla="*/ 536829 w 1375616"/>
                <a:gd name="connsiteY8" fmla="*/ 2639101 h 2639101"/>
                <a:gd name="connsiteX9" fmla="*/ 11336 w 1375616"/>
                <a:gd name="connsiteY9" fmla="*/ 2224033 h 2639101"/>
                <a:gd name="connsiteX10" fmla="*/ 270129 w 1375616"/>
                <a:gd name="connsiteY10" fmla="*/ 1300965 h 2639101"/>
                <a:gd name="connsiteX0" fmla="*/ 271106 w 1376593"/>
                <a:gd name="connsiteY0" fmla="*/ 1300983 h 2639119"/>
                <a:gd name="connsiteX1" fmla="*/ 1314214 w 1376593"/>
                <a:gd name="connsiteY1" fmla="*/ 270 h 2639119"/>
                <a:gd name="connsiteX2" fmla="*/ 1228399 w 1376593"/>
                <a:gd name="connsiteY2" fmla="*/ 1408933 h 2639119"/>
                <a:gd name="connsiteX3" fmla="*/ 1376067 w 1376593"/>
                <a:gd name="connsiteY3" fmla="*/ 2224051 h 2639119"/>
                <a:gd name="connsiteX4" fmla="*/ 1063299 w 1376593"/>
                <a:gd name="connsiteY4" fmla="*/ 2639119 h 2639119"/>
                <a:gd name="connsiteX5" fmla="*/ 888428 w 1376593"/>
                <a:gd name="connsiteY5" fmla="*/ 2568232 h 2639119"/>
                <a:gd name="connsiteX6" fmla="*/ 867230 w 1376593"/>
                <a:gd name="connsiteY6" fmla="*/ 2545022 h 2639119"/>
                <a:gd name="connsiteX7" fmla="*/ 831614 w 1376593"/>
                <a:gd name="connsiteY7" fmla="*/ 2568232 h 2639119"/>
                <a:gd name="connsiteX8" fmla="*/ 537806 w 1376593"/>
                <a:gd name="connsiteY8" fmla="*/ 2639119 h 2639119"/>
                <a:gd name="connsiteX9" fmla="*/ 12313 w 1376593"/>
                <a:gd name="connsiteY9" fmla="*/ 2224051 h 2639119"/>
                <a:gd name="connsiteX10" fmla="*/ 271106 w 1376593"/>
                <a:gd name="connsiteY10" fmla="*/ 1300983 h 2639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6593" h="2639119">
                  <a:moveTo>
                    <a:pt x="271106" y="1300983"/>
                  </a:moveTo>
                  <a:cubicBezTo>
                    <a:pt x="500789" y="866853"/>
                    <a:pt x="1154665" y="-17722"/>
                    <a:pt x="1314214" y="270"/>
                  </a:cubicBezTo>
                  <a:cubicBezTo>
                    <a:pt x="1473763" y="18262"/>
                    <a:pt x="1218090" y="1038303"/>
                    <a:pt x="1228399" y="1408933"/>
                  </a:cubicBezTo>
                  <a:cubicBezTo>
                    <a:pt x="1238708" y="1779563"/>
                    <a:pt x="1365484" y="1999970"/>
                    <a:pt x="1376067" y="2224051"/>
                  </a:cubicBezTo>
                  <a:cubicBezTo>
                    <a:pt x="1386650" y="2448132"/>
                    <a:pt x="1236036" y="2639119"/>
                    <a:pt x="1063299" y="2639119"/>
                  </a:cubicBezTo>
                  <a:cubicBezTo>
                    <a:pt x="998523" y="2639119"/>
                    <a:pt x="938346" y="2612987"/>
                    <a:pt x="888428" y="2568232"/>
                  </a:cubicBezTo>
                  <a:lnTo>
                    <a:pt x="867230" y="2545022"/>
                  </a:lnTo>
                  <a:lnTo>
                    <a:pt x="831614" y="2568232"/>
                  </a:lnTo>
                  <a:cubicBezTo>
                    <a:pt x="747745" y="2612987"/>
                    <a:pt x="646639" y="2639119"/>
                    <a:pt x="537806" y="2639119"/>
                  </a:cubicBezTo>
                  <a:cubicBezTo>
                    <a:pt x="247584" y="2639119"/>
                    <a:pt x="56763" y="2447074"/>
                    <a:pt x="12313" y="2224051"/>
                  </a:cubicBezTo>
                  <a:cubicBezTo>
                    <a:pt x="-32137" y="2001028"/>
                    <a:pt x="41423" y="1735113"/>
                    <a:pt x="271106" y="1300983"/>
                  </a:cubicBezTo>
                  <a:close/>
                </a:path>
              </a:pathLst>
            </a:custGeom>
            <a:solidFill>
              <a:srgbClr val="DEEBF7">
                <a:alpha val="50196"/>
              </a:srgbClr>
            </a:solidFill>
            <a:ln>
              <a:solidFill>
                <a:srgbClr val="00B0F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星: 12 pt 37">
              <a:extLst>
                <a:ext uri="{FF2B5EF4-FFF2-40B4-BE49-F238E27FC236}">
                  <a16:creationId xmlns:a16="http://schemas.microsoft.com/office/drawing/2014/main" id="{7184351B-0106-49FB-81D2-31F5892538F4}"/>
                </a:ext>
              </a:extLst>
            </p:cNvPr>
            <p:cNvSpPr/>
            <p:nvPr/>
          </p:nvSpPr>
          <p:spPr>
            <a:xfrm>
              <a:off x="3560408" y="1606243"/>
              <a:ext cx="866812" cy="480308"/>
            </a:xfrm>
            <a:prstGeom prst="star12">
              <a:avLst>
                <a:gd name="adj" fmla="val 44079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090BF60F-BAA8-4D0E-81ED-BA2B42115D1B}"/>
                </a:ext>
              </a:extLst>
            </p:cNvPr>
            <p:cNvSpPr/>
            <p:nvPr/>
          </p:nvSpPr>
          <p:spPr>
            <a:xfrm>
              <a:off x="3496094" y="965600"/>
              <a:ext cx="974785" cy="974785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6106B389-3E2E-482B-8F80-80A2514022DC}"/>
                </a:ext>
              </a:extLst>
            </p:cNvPr>
            <p:cNvSpPr/>
            <p:nvPr/>
          </p:nvSpPr>
          <p:spPr>
            <a:xfrm rot="2700000">
              <a:off x="3586124" y="1013948"/>
              <a:ext cx="236260" cy="3359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DC790741-493B-4ACD-9962-9685AB59C6B5}"/>
                </a:ext>
              </a:extLst>
            </p:cNvPr>
            <p:cNvSpPr/>
            <p:nvPr/>
          </p:nvSpPr>
          <p:spPr>
            <a:xfrm rot="18900000" flipH="1">
              <a:off x="4156332" y="1013948"/>
              <a:ext cx="236260" cy="3359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922A8B91-AF7E-485E-B411-ECE1B22346E0}"/>
              </a:ext>
            </a:extLst>
          </p:cNvPr>
          <p:cNvGrpSpPr/>
          <p:nvPr/>
        </p:nvGrpSpPr>
        <p:grpSpPr>
          <a:xfrm>
            <a:off x="6682399" y="1298356"/>
            <a:ext cx="2420986" cy="1817808"/>
            <a:chOff x="4277574" y="3610727"/>
            <a:chExt cx="2323377" cy="1744518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1EB62C5F-D340-450B-9D97-563E1237F8D8}"/>
                </a:ext>
              </a:extLst>
            </p:cNvPr>
            <p:cNvGrpSpPr/>
            <p:nvPr/>
          </p:nvGrpSpPr>
          <p:grpSpPr>
            <a:xfrm>
              <a:off x="5030077" y="4113734"/>
              <a:ext cx="853194" cy="829235"/>
              <a:chOff x="5379627" y="932118"/>
              <a:chExt cx="568736" cy="568736"/>
            </a:xfrm>
          </p:grpSpPr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9A9AF51C-7437-480C-973E-90A99CB46C59}"/>
                  </a:ext>
                </a:extLst>
              </p:cNvPr>
              <p:cNvSpPr/>
              <p:nvPr/>
            </p:nvSpPr>
            <p:spPr>
              <a:xfrm>
                <a:off x="5379627" y="932118"/>
                <a:ext cx="568736" cy="568736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81AB529D-6C0E-4EDA-9F28-2FAD70257E21}"/>
                  </a:ext>
                </a:extLst>
              </p:cNvPr>
              <p:cNvSpPr/>
              <p:nvPr/>
            </p:nvSpPr>
            <p:spPr>
              <a:xfrm>
                <a:off x="5387700" y="1022606"/>
                <a:ext cx="552590" cy="129174"/>
              </a:xfrm>
              <a:custGeom>
                <a:avLst/>
                <a:gdLst>
                  <a:gd name="connsiteX0" fmla="*/ 276295 w 552590"/>
                  <a:gd name="connsiteY0" fmla="*/ 0 h 129174"/>
                  <a:gd name="connsiteX1" fmla="*/ 395033 w 552590"/>
                  <a:gd name="connsiteY1" fmla="*/ 3910 h 129174"/>
                  <a:gd name="connsiteX2" fmla="*/ 494893 w 552590"/>
                  <a:gd name="connsiteY2" fmla="*/ 14036 h 129174"/>
                  <a:gd name="connsiteX3" fmla="*/ 512097 w 552590"/>
                  <a:gd name="connsiteY3" fmla="*/ 34887 h 129174"/>
                  <a:gd name="connsiteX4" fmla="*/ 538316 w 552590"/>
                  <a:gd name="connsiteY4" fmla="*/ 83191 h 129174"/>
                  <a:gd name="connsiteX5" fmla="*/ 552590 w 552590"/>
                  <a:gd name="connsiteY5" fmla="*/ 129174 h 129174"/>
                  <a:gd name="connsiteX6" fmla="*/ 505626 w 552590"/>
                  <a:gd name="connsiteY6" fmla="*/ 126057 h 129174"/>
                  <a:gd name="connsiteX7" fmla="*/ 276295 w 552590"/>
                  <a:gd name="connsiteY7" fmla="*/ 120394 h 129174"/>
                  <a:gd name="connsiteX8" fmla="*/ 46964 w 552590"/>
                  <a:gd name="connsiteY8" fmla="*/ 126057 h 129174"/>
                  <a:gd name="connsiteX9" fmla="*/ 0 w 552590"/>
                  <a:gd name="connsiteY9" fmla="*/ 129174 h 129174"/>
                  <a:gd name="connsiteX10" fmla="*/ 14274 w 552590"/>
                  <a:gd name="connsiteY10" fmla="*/ 83191 h 129174"/>
                  <a:gd name="connsiteX11" fmla="*/ 40493 w 552590"/>
                  <a:gd name="connsiteY11" fmla="*/ 34887 h 129174"/>
                  <a:gd name="connsiteX12" fmla="*/ 57698 w 552590"/>
                  <a:gd name="connsiteY12" fmla="*/ 14036 h 129174"/>
                  <a:gd name="connsiteX13" fmla="*/ 157557 w 552590"/>
                  <a:gd name="connsiteY13" fmla="*/ 3910 h 129174"/>
                  <a:gd name="connsiteX14" fmla="*/ 276295 w 552590"/>
                  <a:gd name="connsiteY14" fmla="*/ 0 h 129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52590" h="129174">
                    <a:moveTo>
                      <a:pt x="276295" y="0"/>
                    </a:moveTo>
                    <a:cubicBezTo>
                      <a:pt x="316969" y="0"/>
                      <a:pt x="356680" y="1346"/>
                      <a:pt x="395033" y="3910"/>
                    </a:cubicBezTo>
                    <a:lnTo>
                      <a:pt x="494893" y="14036"/>
                    </a:lnTo>
                    <a:lnTo>
                      <a:pt x="512097" y="34887"/>
                    </a:lnTo>
                    <a:cubicBezTo>
                      <a:pt x="522318" y="50016"/>
                      <a:pt x="531121" y="66180"/>
                      <a:pt x="538316" y="83191"/>
                    </a:cubicBezTo>
                    <a:lnTo>
                      <a:pt x="552590" y="129174"/>
                    </a:lnTo>
                    <a:lnTo>
                      <a:pt x="505626" y="126057"/>
                    </a:lnTo>
                    <a:cubicBezTo>
                      <a:pt x="435139" y="122410"/>
                      <a:pt x="357642" y="120394"/>
                      <a:pt x="276295" y="120394"/>
                    </a:cubicBezTo>
                    <a:cubicBezTo>
                      <a:pt x="194948" y="120394"/>
                      <a:pt x="117451" y="122410"/>
                      <a:pt x="46964" y="126057"/>
                    </a:cubicBezTo>
                    <a:lnTo>
                      <a:pt x="0" y="129174"/>
                    </a:lnTo>
                    <a:lnTo>
                      <a:pt x="14274" y="83191"/>
                    </a:lnTo>
                    <a:cubicBezTo>
                      <a:pt x="21469" y="66180"/>
                      <a:pt x="30272" y="50016"/>
                      <a:pt x="40493" y="34887"/>
                    </a:cubicBezTo>
                    <a:lnTo>
                      <a:pt x="57698" y="14036"/>
                    </a:lnTo>
                    <a:lnTo>
                      <a:pt x="157557" y="3910"/>
                    </a:lnTo>
                    <a:cubicBezTo>
                      <a:pt x="195911" y="1346"/>
                      <a:pt x="235622" y="0"/>
                      <a:pt x="27629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97BF1C10-F907-4DEA-9F91-3378EAC5919B}"/>
                  </a:ext>
                </a:extLst>
              </p:cNvPr>
              <p:cNvSpPr/>
              <p:nvPr/>
            </p:nvSpPr>
            <p:spPr>
              <a:xfrm>
                <a:off x="5386794" y="1278274"/>
                <a:ext cx="554402" cy="129234"/>
              </a:xfrm>
              <a:custGeom>
                <a:avLst/>
                <a:gdLst>
                  <a:gd name="connsiteX0" fmla="*/ 0 w 554402"/>
                  <a:gd name="connsiteY0" fmla="*/ 0 h 129234"/>
                  <a:gd name="connsiteX1" fmla="*/ 47870 w 554402"/>
                  <a:gd name="connsiteY1" fmla="*/ 3177 h 129234"/>
                  <a:gd name="connsiteX2" fmla="*/ 277201 w 554402"/>
                  <a:gd name="connsiteY2" fmla="*/ 8840 h 129234"/>
                  <a:gd name="connsiteX3" fmla="*/ 506532 w 554402"/>
                  <a:gd name="connsiteY3" fmla="*/ 3177 h 129234"/>
                  <a:gd name="connsiteX4" fmla="*/ 554402 w 554402"/>
                  <a:gd name="connsiteY4" fmla="*/ 0 h 129234"/>
                  <a:gd name="connsiteX5" fmla="*/ 539222 w 554402"/>
                  <a:gd name="connsiteY5" fmla="*/ 48901 h 129234"/>
                  <a:gd name="connsiteX6" fmla="*/ 513003 w 554402"/>
                  <a:gd name="connsiteY6" fmla="*/ 97205 h 129234"/>
                  <a:gd name="connsiteX7" fmla="*/ 498372 w 554402"/>
                  <a:gd name="connsiteY7" fmla="*/ 114937 h 129234"/>
                  <a:gd name="connsiteX8" fmla="*/ 395939 w 554402"/>
                  <a:gd name="connsiteY8" fmla="*/ 125324 h 129234"/>
                  <a:gd name="connsiteX9" fmla="*/ 277201 w 554402"/>
                  <a:gd name="connsiteY9" fmla="*/ 129234 h 129234"/>
                  <a:gd name="connsiteX10" fmla="*/ 158463 w 554402"/>
                  <a:gd name="connsiteY10" fmla="*/ 125324 h 129234"/>
                  <a:gd name="connsiteX11" fmla="*/ 56030 w 554402"/>
                  <a:gd name="connsiteY11" fmla="*/ 114937 h 129234"/>
                  <a:gd name="connsiteX12" fmla="*/ 41399 w 554402"/>
                  <a:gd name="connsiteY12" fmla="*/ 97205 h 129234"/>
                  <a:gd name="connsiteX13" fmla="*/ 15180 w 554402"/>
                  <a:gd name="connsiteY13" fmla="*/ 48901 h 129234"/>
                  <a:gd name="connsiteX14" fmla="*/ 0 w 554402"/>
                  <a:gd name="connsiteY14" fmla="*/ 0 h 12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54402" h="129234">
                    <a:moveTo>
                      <a:pt x="0" y="0"/>
                    </a:moveTo>
                    <a:lnTo>
                      <a:pt x="47870" y="3177"/>
                    </a:lnTo>
                    <a:cubicBezTo>
                      <a:pt x="118357" y="6824"/>
                      <a:pt x="195854" y="8840"/>
                      <a:pt x="277201" y="8840"/>
                    </a:cubicBezTo>
                    <a:cubicBezTo>
                      <a:pt x="358548" y="8840"/>
                      <a:pt x="436045" y="6824"/>
                      <a:pt x="506532" y="3177"/>
                    </a:cubicBezTo>
                    <a:lnTo>
                      <a:pt x="554402" y="0"/>
                    </a:lnTo>
                    <a:lnTo>
                      <a:pt x="539222" y="48901"/>
                    </a:lnTo>
                    <a:cubicBezTo>
                      <a:pt x="532027" y="65912"/>
                      <a:pt x="523224" y="82076"/>
                      <a:pt x="513003" y="97205"/>
                    </a:cubicBezTo>
                    <a:lnTo>
                      <a:pt x="498372" y="114937"/>
                    </a:lnTo>
                    <a:lnTo>
                      <a:pt x="395939" y="125324"/>
                    </a:lnTo>
                    <a:cubicBezTo>
                      <a:pt x="357586" y="127888"/>
                      <a:pt x="317875" y="129234"/>
                      <a:pt x="277201" y="129234"/>
                    </a:cubicBezTo>
                    <a:cubicBezTo>
                      <a:pt x="236528" y="129234"/>
                      <a:pt x="196817" y="127888"/>
                      <a:pt x="158463" y="125324"/>
                    </a:cubicBezTo>
                    <a:lnTo>
                      <a:pt x="56030" y="114937"/>
                    </a:lnTo>
                    <a:lnTo>
                      <a:pt x="41399" y="97205"/>
                    </a:lnTo>
                    <a:cubicBezTo>
                      <a:pt x="31178" y="82076"/>
                      <a:pt x="22375" y="65912"/>
                      <a:pt x="15180" y="4890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08ACB49D-EBBF-4391-B278-38992DA7AF35}"/>
                </a:ext>
              </a:extLst>
            </p:cNvPr>
            <p:cNvGrpSpPr/>
            <p:nvPr/>
          </p:nvGrpSpPr>
          <p:grpSpPr>
            <a:xfrm rot="2356345" flipH="1">
              <a:off x="5102559" y="4655049"/>
              <a:ext cx="790594" cy="700196"/>
              <a:chOff x="4789168" y="4421420"/>
              <a:chExt cx="790594" cy="700196"/>
            </a:xfrm>
          </p:grpSpPr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4824631D-0948-47AF-B076-433E160A624A}"/>
                  </a:ext>
                </a:extLst>
              </p:cNvPr>
              <p:cNvSpPr/>
              <p:nvPr/>
            </p:nvSpPr>
            <p:spPr>
              <a:xfrm rot="1663510" flipV="1">
                <a:off x="4814392" y="4421420"/>
                <a:ext cx="465056" cy="370553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B18453E0-7F23-4154-B2B8-5ECAC928B0AE}"/>
                  </a:ext>
                </a:extLst>
              </p:cNvPr>
              <p:cNvSpPr/>
              <p:nvPr/>
            </p:nvSpPr>
            <p:spPr>
              <a:xfrm rot="1800000" flipV="1">
                <a:off x="4789168" y="4512313"/>
                <a:ext cx="590003" cy="47011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B5C09AD3-A76D-455E-A6CE-C216497B81ED}"/>
                  </a:ext>
                </a:extLst>
              </p:cNvPr>
              <p:cNvSpPr/>
              <p:nvPr/>
            </p:nvSpPr>
            <p:spPr>
              <a:xfrm rot="755758" flipV="1">
                <a:off x="4808579" y="4507141"/>
                <a:ext cx="771183" cy="614475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8B5310AF-A57B-490F-B35E-AF5133B2FB30}"/>
                </a:ext>
              </a:extLst>
            </p:cNvPr>
            <p:cNvSpPr/>
            <p:nvPr/>
          </p:nvSpPr>
          <p:spPr>
            <a:xfrm rot="6105773">
              <a:off x="4458196" y="3430105"/>
              <a:ext cx="835454" cy="1196697"/>
            </a:xfrm>
            <a:custGeom>
              <a:avLst/>
              <a:gdLst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876115 w 1363754"/>
                <a:gd name="connsiteY3" fmla="*/ 70887 h 830136"/>
                <a:gd name="connsiteX4" fmla="*/ 1050986 w 1363754"/>
                <a:gd name="connsiteY4" fmla="*/ 0 h 830136"/>
                <a:gd name="connsiteX5" fmla="*/ 1363754 w 1363754"/>
                <a:gd name="connsiteY5" fmla="*/ 415068 h 830136"/>
                <a:gd name="connsiteX6" fmla="*/ 1050986 w 1363754"/>
                <a:gd name="connsiteY6" fmla="*/ 830136 h 830136"/>
                <a:gd name="connsiteX7" fmla="*/ 876115 w 1363754"/>
                <a:gd name="connsiteY7" fmla="*/ 759249 h 830136"/>
                <a:gd name="connsiteX8" fmla="*/ 854917 w 1363754"/>
                <a:gd name="connsiteY8" fmla="*/ 736039 h 830136"/>
                <a:gd name="connsiteX9" fmla="*/ 819301 w 1363754"/>
                <a:gd name="connsiteY9" fmla="*/ 759249 h 830136"/>
                <a:gd name="connsiteX10" fmla="*/ 525493 w 1363754"/>
                <a:gd name="connsiteY10" fmla="*/ 830136 h 830136"/>
                <a:gd name="connsiteX11" fmla="*/ 0 w 1363754"/>
                <a:gd name="connsiteY11" fmla="*/ 415068 h 830136"/>
                <a:gd name="connsiteX12" fmla="*/ 525493 w 1363754"/>
                <a:gd name="connsiteY12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1050986 w 1363754"/>
                <a:gd name="connsiteY3" fmla="*/ 0 h 830136"/>
                <a:gd name="connsiteX4" fmla="*/ 1363754 w 1363754"/>
                <a:gd name="connsiteY4" fmla="*/ 415068 h 830136"/>
                <a:gd name="connsiteX5" fmla="*/ 1050986 w 1363754"/>
                <a:gd name="connsiteY5" fmla="*/ 830136 h 830136"/>
                <a:gd name="connsiteX6" fmla="*/ 876115 w 1363754"/>
                <a:gd name="connsiteY6" fmla="*/ 759249 h 830136"/>
                <a:gd name="connsiteX7" fmla="*/ 854917 w 1363754"/>
                <a:gd name="connsiteY7" fmla="*/ 736039 h 830136"/>
                <a:gd name="connsiteX8" fmla="*/ 819301 w 1363754"/>
                <a:gd name="connsiteY8" fmla="*/ 759249 h 830136"/>
                <a:gd name="connsiteX9" fmla="*/ 525493 w 1363754"/>
                <a:gd name="connsiteY9" fmla="*/ 830136 h 830136"/>
                <a:gd name="connsiteX10" fmla="*/ 0 w 1363754"/>
                <a:gd name="connsiteY10" fmla="*/ 415068 h 830136"/>
                <a:gd name="connsiteX11" fmla="*/ 525493 w 1363754"/>
                <a:gd name="connsiteY11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1050986 w 1363754"/>
                <a:gd name="connsiteY2" fmla="*/ 0 h 830136"/>
                <a:gd name="connsiteX3" fmla="*/ 1363754 w 1363754"/>
                <a:gd name="connsiteY3" fmla="*/ 415068 h 830136"/>
                <a:gd name="connsiteX4" fmla="*/ 1050986 w 1363754"/>
                <a:gd name="connsiteY4" fmla="*/ 830136 h 830136"/>
                <a:gd name="connsiteX5" fmla="*/ 876115 w 1363754"/>
                <a:gd name="connsiteY5" fmla="*/ 759249 h 830136"/>
                <a:gd name="connsiteX6" fmla="*/ 854917 w 1363754"/>
                <a:gd name="connsiteY6" fmla="*/ 736039 h 830136"/>
                <a:gd name="connsiteX7" fmla="*/ 819301 w 1363754"/>
                <a:gd name="connsiteY7" fmla="*/ 759249 h 830136"/>
                <a:gd name="connsiteX8" fmla="*/ 525493 w 1363754"/>
                <a:gd name="connsiteY8" fmla="*/ 830136 h 830136"/>
                <a:gd name="connsiteX9" fmla="*/ 0 w 1363754"/>
                <a:gd name="connsiteY9" fmla="*/ 415068 h 830136"/>
                <a:gd name="connsiteX10" fmla="*/ 525493 w 1363754"/>
                <a:gd name="connsiteY10" fmla="*/ 0 h 830136"/>
                <a:gd name="connsiteX0" fmla="*/ 525493 w 1363754"/>
                <a:gd name="connsiteY0" fmla="*/ 1682568 h 2512704"/>
                <a:gd name="connsiteX1" fmla="*/ 1238401 w 1363754"/>
                <a:gd name="connsiteY1" fmla="*/ 855 h 2512704"/>
                <a:gd name="connsiteX2" fmla="*/ 1050986 w 1363754"/>
                <a:gd name="connsiteY2" fmla="*/ 1682568 h 2512704"/>
                <a:gd name="connsiteX3" fmla="*/ 1363754 w 1363754"/>
                <a:gd name="connsiteY3" fmla="*/ 2097636 h 2512704"/>
                <a:gd name="connsiteX4" fmla="*/ 1050986 w 1363754"/>
                <a:gd name="connsiteY4" fmla="*/ 2512704 h 2512704"/>
                <a:gd name="connsiteX5" fmla="*/ 876115 w 1363754"/>
                <a:gd name="connsiteY5" fmla="*/ 2441817 h 2512704"/>
                <a:gd name="connsiteX6" fmla="*/ 854917 w 1363754"/>
                <a:gd name="connsiteY6" fmla="*/ 2418607 h 2512704"/>
                <a:gd name="connsiteX7" fmla="*/ 819301 w 1363754"/>
                <a:gd name="connsiteY7" fmla="*/ 2441817 h 2512704"/>
                <a:gd name="connsiteX8" fmla="*/ 525493 w 1363754"/>
                <a:gd name="connsiteY8" fmla="*/ 2512704 h 2512704"/>
                <a:gd name="connsiteX9" fmla="*/ 0 w 1363754"/>
                <a:gd name="connsiteY9" fmla="*/ 2097636 h 2512704"/>
                <a:gd name="connsiteX10" fmla="*/ 525493 w 1363754"/>
                <a:gd name="connsiteY10" fmla="*/ 1682568 h 2512704"/>
                <a:gd name="connsiteX0" fmla="*/ 376672 w 1367333"/>
                <a:gd name="connsiteY0" fmla="*/ 1244702 h 2512988"/>
                <a:gd name="connsiteX1" fmla="*/ 1241980 w 1367333"/>
                <a:gd name="connsiteY1" fmla="*/ 1139 h 2512988"/>
                <a:gd name="connsiteX2" fmla="*/ 1054565 w 1367333"/>
                <a:gd name="connsiteY2" fmla="*/ 1682852 h 2512988"/>
                <a:gd name="connsiteX3" fmla="*/ 1367333 w 1367333"/>
                <a:gd name="connsiteY3" fmla="*/ 2097920 h 2512988"/>
                <a:gd name="connsiteX4" fmla="*/ 1054565 w 1367333"/>
                <a:gd name="connsiteY4" fmla="*/ 2512988 h 2512988"/>
                <a:gd name="connsiteX5" fmla="*/ 879694 w 1367333"/>
                <a:gd name="connsiteY5" fmla="*/ 2442101 h 2512988"/>
                <a:gd name="connsiteX6" fmla="*/ 858496 w 1367333"/>
                <a:gd name="connsiteY6" fmla="*/ 2418891 h 2512988"/>
                <a:gd name="connsiteX7" fmla="*/ 822880 w 1367333"/>
                <a:gd name="connsiteY7" fmla="*/ 2442101 h 2512988"/>
                <a:gd name="connsiteX8" fmla="*/ 529072 w 1367333"/>
                <a:gd name="connsiteY8" fmla="*/ 2512988 h 2512988"/>
                <a:gd name="connsiteX9" fmla="*/ 3579 w 1367333"/>
                <a:gd name="connsiteY9" fmla="*/ 2097920 h 2512988"/>
                <a:gd name="connsiteX10" fmla="*/ 376672 w 1367333"/>
                <a:gd name="connsiteY10" fmla="*/ 1244702 h 2512988"/>
                <a:gd name="connsiteX0" fmla="*/ 375471 w 1366132"/>
                <a:gd name="connsiteY0" fmla="*/ 1245149 h 2513435"/>
                <a:gd name="connsiteX1" fmla="*/ 1240779 w 1366132"/>
                <a:gd name="connsiteY1" fmla="*/ 1586 h 2513435"/>
                <a:gd name="connsiteX2" fmla="*/ 1053364 w 1366132"/>
                <a:gd name="connsiteY2" fmla="*/ 1683299 h 2513435"/>
                <a:gd name="connsiteX3" fmla="*/ 1366132 w 1366132"/>
                <a:gd name="connsiteY3" fmla="*/ 2098367 h 2513435"/>
                <a:gd name="connsiteX4" fmla="*/ 1053364 w 1366132"/>
                <a:gd name="connsiteY4" fmla="*/ 2513435 h 2513435"/>
                <a:gd name="connsiteX5" fmla="*/ 878493 w 1366132"/>
                <a:gd name="connsiteY5" fmla="*/ 2442548 h 2513435"/>
                <a:gd name="connsiteX6" fmla="*/ 857295 w 1366132"/>
                <a:gd name="connsiteY6" fmla="*/ 2419338 h 2513435"/>
                <a:gd name="connsiteX7" fmla="*/ 821679 w 1366132"/>
                <a:gd name="connsiteY7" fmla="*/ 2442548 h 2513435"/>
                <a:gd name="connsiteX8" fmla="*/ 527871 w 1366132"/>
                <a:gd name="connsiteY8" fmla="*/ 2513435 h 2513435"/>
                <a:gd name="connsiteX9" fmla="*/ 2378 w 1366132"/>
                <a:gd name="connsiteY9" fmla="*/ 2098367 h 2513435"/>
                <a:gd name="connsiteX10" fmla="*/ 375471 w 1366132"/>
                <a:gd name="connsiteY10" fmla="*/ 1245149 h 2513435"/>
                <a:gd name="connsiteX0" fmla="*/ 286828 w 1372739"/>
                <a:gd name="connsiteY0" fmla="*/ 1188101 h 2513537"/>
                <a:gd name="connsiteX1" fmla="*/ 1247386 w 1372739"/>
                <a:gd name="connsiteY1" fmla="*/ 1688 h 2513537"/>
                <a:gd name="connsiteX2" fmla="*/ 1059971 w 1372739"/>
                <a:gd name="connsiteY2" fmla="*/ 1683401 h 2513537"/>
                <a:gd name="connsiteX3" fmla="*/ 1372739 w 1372739"/>
                <a:gd name="connsiteY3" fmla="*/ 2098469 h 2513537"/>
                <a:gd name="connsiteX4" fmla="*/ 1059971 w 1372739"/>
                <a:gd name="connsiteY4" fmla="*/ 2513537 h 2513537"/>
                <a:gd name="connsiteX5" fmla="*/ 885100 w 1372739"/>
                <a:gd name="connsiteY5" fmla="*/ 2442650 h 2513537"/>
                <a:gd name="connsiteX6" fmla="*/ 863902 w 1372739"/>
                <a:gd name="connsiteY6" fmla="*/ 2419440 h 2513537"/>
                <a:gd name="connsiteX7" fmla="*/ 828286 w 1372739"/>
                <a:gd name="connsiteY7" fmla="*/ 2442650 h 2513537"/>
                <a:gd name="connsiteX8" fmla="*/ 534478 w 1372739"/>
                <a:gd name="connsiteY8" fmla="*/ 2513537 h 2513537"/>
                <a:gd name="connsiteX9" fmla="*/ 8985 w 1372739"/>
                <a:gd name="connsiteY9" fmla="*/ 2098469 h 2513537"/>
                <a:gd name="connsiteX10" fmla="*/ 286828 w 1372739"/>
                <a:gd name="connsiteY10" fmla="*/ 1188101 h 2513537"/>
                <a:gd name="connsiteX0" fmla="*/ 286828 w 1372897"/>
                <a:gd name="connsiteY0" fmla="*/ 1188101 h 2513537"/>
                <a:gd name="connsiteX1" fmla="*/ 1247386 w 1372897"/>
                <a:gd name="connsiteY1" fmla="*/ 1688 h 2513537"/>
                <a:gd name="connsiteX2" fmla="*/ 1104421 w 1372897"/>
                <a:gd name="connsiteY2" fmla="*/ 1245251 h 2513537"/>
                <a:gd name="connsiteX3" fmla="*/ 1372739 w 1372897"/>
                <a:gd name="connsiteY3" fmla="*/ 2098469 h 2513537"/>
                <a:gd name="connsiteX4" fmla="*/ 1059971 w 1372897"/>
                <a:gd name="connsiteY4" fmla="*/ 2513537 h 2513537"/>
                <a:gd name="connsiteX5" fmla="*/ 885100 w 1372897"/>
                <a:gd name="connsiteY5" fmla="*/ 2442650 h 2513537"/>
                <a:gd name="connsiteX6" fmla="*/ 863902 w 1372897"/>
                <a:gd name="connsiteY6" fmla="*/ 2419440 h 2513537"/>
                <a:gd name="connsiteX7" fmla="*/ 828286 w 1372897"/>
                <a:gd name="connsiteY7" fmla="*/ 2442650 h 2513537"/>
                <a:gd name="connsiteX8" fmla="*/ 534478 w 1372897"/>
                <a:gd name="connsiteY8" fmla="*/ 2513537 h 2513537"/>
                <a:gd name="connsiteX9" fmla="*/ 8985 w 1372897"/>
                <a:gd name="connsiteY9" fmla="*/ 2098469 h 2513537"/>
                <a:gd name="connsiteX10" fmla="*/ 286828 w 1372897"/>
                <a:gd name="connsiteY10" fmla="*/ 1188101 h 2513537"/>
                <a:gd name="connsiteX0" fmla="*/ 286828 w 1372901"/>
                <a:gd name="connsiteY0" fmla="*/ 1188101 h 2513537"/>
                <a:gd name="connsiteX1" fmla="*/ 1247386 w 1372901"/>
                <a:gd name="connsiteY1" fmla="*/ 1688 h 2513537"/>
                <a:gd name="connsiteX2" fmla="*/ 1104421 w 1372901"/>
                <a:gd name="connsiteY2" fmla="*/ 1245251 h 2513537"/>
                <a:gd name="connsiteX3" fmla="*/ 1372739 w 1372901"/>
                <a:gd name="connsiteY3" fmla="*/ 2098469 h 2513537"/>
                <a:gd name="connsiteX4" fmla="*/ 1059971 w 1372901"/>
                <a:gd name="connsiteY4" fmla="*/ 2513537 h 2513537"/>
                <a:gd name="connsiteX5" fmla="*/ 885100 w 1372901"/>
                <a:gd name="connsiteY5" fmla="*/ 2442650 h 2513537"/>
                <a:gd name="connsiteX6" fmla="*/ 863902 w 1372901"/>
                <a:gd name="connsiteY6" fmla="*/ 2419440 h 2513537"/>
                <a:gd name="connsiteX7" fmla="*/ 828286 w 1372901"/>
                <a:gd name="connsiteY7" fmla="*/ 2442650 h 2513537"/>
                <a:gd name="connsiteX8" fmla="*/ 534478 w 1372901"/>
                <a:gd name="connsiteY8" fmla="*/ 2513537 h 2513537"/>
                <a:gd name="connsiteX9" fmla="*/ 8985 w 1372901"/>
                <a:gd name="connsiteY9" fmla="*/ 2098469 h 2513537"/>
                <a:gd name="connsiteX10" fmla="*/ 286828 w 1372901"/>
                <a:gd name="connsiteY10" fmla="*/ 1188101 h 2513537"/>
                <a:gd name="connsiteX0" fmla="*/ 286828 w 1372901"/>
                <a:gd name="connsiteY0" fmla="*/ 1188587 h 2514023"/>
                <a:gd name="connsiteX1" fmla="*/ 1247386 w 1372901"/>
                <a:gd name="connsiteY1" fmla="*/ 2174 h 2514023"/>
                <a:gd name="connsiteX2" fmla="*/ 1104421 w 1372901"/>
                <a:gd name="connsiteY2" fmla="*/ 1245737 h 2514023"/>
                <a:gd name="connsiteX3" fmla="*/ 1372739 w 1372901"/>
                <a:gd name="connsiteY3" fmla="*/ 2098955 h 2514023"/>
                <a:gd name="connsiteX4" fmla="*/ 1059971 w 1372901"/>
                <a:gd name="connsiteY4" fmla="*/ 2514023 h 2514023"/>
                <a:gd name="connsiteX5" fmla="*/ 885100 w 1372901"/>
                <a:gd name="connsiteY5" fmla="*/ 2443136 h 2514023"/>
                <a:gd name="connsiteX6" fmla="*/ 863902 w 1372901"/>
                <a:gd name="connsiteY6" fmla="*/ 2419926 h 2514023"/>
                <a:gd name="connsiteX7" fmla="*/ 828286 w 1372901"/>
                <a:gd name="connsiteY7" fmla="*/ 2443136 h 2514023"/>
                <a:gd name="connsiteX8" fmla="*/ 534478 w 1372901"/>
                <a:gd name="connsiteY8" fmla="*/ 2514023 h 2514023"/>
                <a:gd name="connsiteX9" fmla="*/ 8985 w 1372901"/>
                <a:gd name="connsiteY9" fmla="*/ 2098955 h 2514023"/>
                <a:gd name="connsiteX10" fmla="*/ 286828 w 1372901"/>
                <a:gd name="connsiteY10" fmla="*/ 1188587 h 2514023"/>
                <a:gd name="connsiteX0" fmla="*/ 286828 w 1374263"/>
                <a:gd name="connsiteY0" fmla="*/ 1186669 h 2512105"/>
                <a:gd name="connsiteX1" fmla="*/ 1247386 w 1374263"/>
                <a:gd name="connsiteY1" fmla="*/ 256 h 2512105"/>
                <a:gd name="connsiteX2" fmla="*/ 1180621 w 1374263"/>
                <a:gd name="connsiteY2" fmla="*/ 1288269 h 2512105"/>
                <a:gd name="connsiteX3" fmla="*/ 1372739 w 1374263"/>
                <a:gd name="connsiteY3" fmla="*/ 2097037 h 2512105"/>
                <a:gd name="connsiteX4" fmla="*/ 1059971 w 1374263"/>
                <a:gd name="connsiteY4" fmla="*/ 2512105 h 2512105"/>
                <a:gd name="connsiteX5" fmla="*/ 885100 w 1374263"/>
                <a:gd name="connsiteY5" fmla="*/ 2441218 h 2512105"/>
                <a:gd name="connsiteX6" fmla="*/ 863902 w 1374263"/>
                <a:gd name="connsiteY6" fmla="*/ 2418008 h 2512105"/>
                <a:gd name="connsiteX7" fmla="*/ 828286 w 1374263"/>
                <a:gd name="connsiteY7" fmla="*/ 2441218 h 2512105"/>
                <a:gd name="connsiteX8" fmla="*/ 534478 w 1374263"/>
                <a:gd name="connsiteY8" fmla="*/ 2512105 h 2512105"/>
                <a:gd name="connsiteX9" fmla="*/ 8985 w 1374263"/>
                <a:gd name="connsiteY9" fmla="*/ 2097037 h 2512105"/>
                <a:gd name="connsiteX10" fmla="*/ 286828 w 1374263"/>
                <a:gd name="connsiteY10" fmla="*/ 1186669 h 2512105"/>
                <a:gd name="connsiteX0" fmla="*/ 286828 w 1374173"/>
                <a:gd name="connsiteY0" fmla="*/ 1186669 h 2512105"/>
                <a:gd name="connsiteX1" fmla="*/ 1247386 w 1374173"/>
                <a:gd name="connsiteY1" fmla="*/ 256 h 2512105"/>
                <a:gd name="connsiteX2" fmla="*/ 1180621 w 1374173"/>
                <a:gd name="connsiteY2" fmla="*/ 1288269 h 2512105"/>
                <a:gd name="connsiteX3" fmla="*/ 1372739 w 1374173"/>
                <a:gd name="connsiteY3" fmla="*/ 2097037 h 2512105"/>
                <a:gd name="connsiteX4" fmla="*/ 1059971 w 1374173"/>
                <a:gd name="connsiteY4" fmla="*/ 2512105 h 2512105"/>
                <a:gd name="connsiteX5" fmla="*/ 885100 w 1374173"/>
                <a:gd name="connsiteY5" fmla="*/ 2441218 h 2512105"/>
                <a:gd name="connsiteX6" fmla="*/ 863902 w 1374173"/>
                <a:gd name="connsiteY6" fmla="*/ 2418008 h 2512105"/>
                <a:gd name="connsiteX7" fmla="*/ 828286 w 1374173"/>
                <a:gd name="connsiteY7" fmla="*/ 2441218 h 2512105"/>
                <a:gd name="connsiteX8" fmla="*/ 534478 w 1374173"/>
                <a:gd name="connsiteY8" fmla="*/ 2512105 h 2512105"/>
                <a:gd name="connsiteX9" fmla="*/ 8985 w 1374173"/>
                <a:gd name="connsiteY9" fmla="*/ 2097037 h 2512105"/>
                <a:gd name="connsiteX10" fmla="*/ 286828 w 1374173"/>
                <a:gd name="connsiteY10" fmla="*/ 1186669 h 2512105"/>
                <a:gd name="connsiteX0" fmla="*/ 286828 w 1375902"/>
                <a:gd name="connsiteY0" fmla="*/ 1186639 h 2512075"/>
                <a:gd name="connsiteX1" fmla="*/ 1247386 w 1375902"/>
                <a:gd name="connsiteY1" fmla="*/ 226 h 2512075"/>
                <a:gd name="connsiteX2" fmla="*/ 1225071 w 1375902"/>
                <a:gd name="connsiteY2" fmla="*/ 1281889 h 2512075"/>
                <a:gd name="connsiteX3" fmla="*/ 1372739 w 1375902"/>
                <a:gd name="connsiteY3" fmla="*/ 2097007 h 2512075"/>
                <a:gd name="connsiteX4" fmla="*/ 1059971 w 1375902"/>
                <a:gd name="connsiteY4" fmla="*/ 2512075 h 2512075"/>
                <a:gd name="connsiteX5" fmla="*/ 885100 w 1375902"/>
                <a:gd name="connsiteY5" fmla="*/ 2441188 h 2512075"/>
                <a:gd name="connsiteX6" fmla="*/ 863902 w 1375902"/>
                <a:gd name="connsiteY6" fmla="*/ 2417978 h 2512075"/>
                <a:gd name="connsiteX7" fmla="*/ 828286 w 1375902"/>
                <a:gd name="connsiteY7" fmla="*/ 2441188 h 2512075"/>
                <a:gd name="connsiteX8" fmla="*/ 534478 w 1375902"/>
                <a:gd name="connsiteY8" fmla="*/ 2512075 h 2512075"/>
                <a:gd name="connsiteX9" fmla="*/ 8985 w 1375902"/>
                <a:gd name="connsiteY9" fmla="*/ 2097007 h 2512075"/>
                <a:gd name="connsiteX10" fmla="*/ 286828 w 1375902"/>
                <a:gd name="connsiteY10" fmla="*/ 1186639 h 2512075"/>
                <a:gd name="connsiteX0" fmla="*/ 286828 w 1376402"/>
                <a:gd name="connsiteY0" fmla="*/ 1186639 h 2512075"/>
                <a:gd name="connsiteX1" fmla="*/ 1247386 w 1376402"/>
                <a:gd name="connsiteY1" fmla="*/ 226 h 2512075"/>
                <a:gd name="connsiteX2" fmla="*/ 1225071 w 1376402"/>
                <a:gd name="connsiteY2" fmla="*/ 1281889 h 2512075"/>
                <a:gd name="connsiteX3" fmla="*/ 1372739 w 1376402"/>
                <a:gd name="connsiteY3" fmla="*/ 2097007 h 2512075"/>
                <a:gd name="connsiteX4" fmla="*/ 1059971 w 1376402"/>
                <a:gd name="connsiteY4" fmla="*/ 2512075 h 2512075"/>
                <a:gd name="connsiteX5" fmla="*/ 885100 w 1376402"/>
                <a:gd name="connsiteY5" fmla="*/ 2441188 h 2512075"/>
                <a:gd name="connsiteX6" fmla="*/ 863902 w 1376402"/>
                <a:gd name="connsiteY6" fmla="*/ 2417978 h 2512075"/>
                <a:gd name="connsiteX7" fmla="*/ 828286 w 1376402"/>
                <a:gd name="connsiteY7" fmla="*/ 2441188 h 2512075"/>
                <a:gd name="connsiteX8" fmla="*/ 534478 w 1376402"/>
                <a:gd name="connsiteY8" fmla="*/ 2512075 h 2512075"/>
                <a:gd name="connsiteX9" fmla="*/ 8985 w 1376402"/>
                <a:gd name="connsiteY9" fmla="*/ 2097007 h 2512075"/>
                <a:gd name="connsiteX10" fmla="*/ 286828 w 1376402"/>
                <a:gd name="connsiteY10" fmla="*/ 1186639 h 2512075"/>
                <a:gd name="connsiteX0" fmla="*/ 286828 w 1373265"/>
                <a:gd name="connsiteY0" fmla="*/ 1186639 h 2512075"/>
                <a:gd name="connsiteX1" fmla="*/ 1247386 w 1373265"/>
                <a:gd name="connsiteY1" fmla="*/ 226 h 2512075"/>
                <a:gd name="connsiteX2" fmla="*/ 1225071 w 1373265"/>
                <a:gd name="connsiteY2" fmla="*/ 1281889 h 2512075"/>
                <a:gd name="connsiteX3" fmla="*/ 1372739 w 1373265"/>
                <a:gd name="connsiteY3" fmla="*/ 2097007 h 2512075"/>
                <a:gd name="connsiteX4" fmla="*/ 1059971 w 1373265"/>
                <a:gd name="connsiteY4" fmla="*/ 2512075 h 2512075"/>
                <a:gd name="connsiteX5" fmla="*/ 885100 w 1373265"/>
                <a:gd name="connsiteY5" fmla="*/ 2441188 h 2512075"/>
                <a:gd name="connsiteX6" fmla="*/ 863902 w 1373265"/>
                <a:gd name="connsiteY6" fmla="*/ 2417978 h 2512075"/>
                <a:gd name="connsiteX7" fmla="*/ 828286 w 1373265"/>
                <a:gd name="connsiteY7" fmla="*/ 2441188 h 2512075"/>
                <a:gd name="connsiteX8" fmla="*/ 534478 w 1373265"/>
                <a:gd name="connsiteY8" fmla="*/ 2512075 h 2512075"/>
                <a:gd name="connsiteX9" fmla="*/ 8985 w 1373265"/>
                <a:gd name="connsiteY9" fmla="*/ 2097007 h 2512075"/>
                <a:gd name="connsiteX10" fmla="*/ 286828 w 1373265"/>
                <a:gd name="connsiteY10" fmla="*/ 1186639 h 2512075"/>
                <a:gd name="connsiteX0" fmla="*/ 286839 w 1373276"/>
                <a:gd name="connsiteY0" fmla="*/ 1313607 h 2639043"/>
                <a:gd name="connsiteX1" fmla="*/ 1310897 w 1373276"/>
                <a:gd name="connsiteY1" fmla="*/ 194 h 2639043"/>
                <a:gd name="connsiteX2" fmla="*/ 1225082 w 1373276"/>
                <a:gd name="connsiteY2" fmla="*/ 1408857 h 2639043"/>
                <a:gd name="connsiteX3" fmla="*/ 1372750 w 1373276"/>
                <a:gd name="connsiteY3" fmla="*/ 2223975 h 2639043"/>
                <a:gd name="connsiteX4" fmla="*/ 1059982 w 1373276"/>
                <a:gd name="connsiteY4" fmla="*/ 2639043 h 2639043"/>
                <a:gd name="connsiteX5" fmla="*/ 885111 w 1373276"/>
                <a:gd name="connsiteY5" fmla="*/ 2568156 h 2639043"/>
                <a:gd name="connsiteX6" fmla="*/ 863913 w 1373276"/>
                <a:gd name="connsiteY6" fmla="*/ 2544946 h 2639043"/>
                <a:gd name="connsiteX7" fmla="*/ 828297 w 1373276"/>
                <a:gd name="connsiteY7" fmla="*/ 2568156 h 2639043"/>
                <a:gd name="connsiteX8" fmla="*/ 534489 w 1373276"/>
                <a:gd name="connsiteY8" fmla="*/ 2639043 h 2639043"/>
                <a:gd name="connsiteX9" fmla="*/ 8996 w 1373276"/>
                <a:gd name="connsiteY9" fmla="*/ 2223975 h 2639043"/>
                <a:gd name="connsiteX10" fmla="*/ 286839 w 1373276"/>
                <a:gd name="connsiteY10" fmla="*/ 1313607 h 2639043"/>
                <a:gd name="connsiteX0" fmla="*/ 270129 w 1375616"/>
                <a:gd name="connsiteY0" fmla="*/ 1300965 h 2639101"/>
                <a:gd name="connsiteX1" fmla="*/ 1313237 w 1375616"/>
                <a:gd name="connsiteY1" fmla="*/ 252 h 2639101"/>
                <a:gd name="connsiteX2" fmla="*/ 1227422 w 1375616"/>
                <a:gd name="connsiteY2" fmla="*/ 1408915 h 2639101"/>
                <a:gd name="connsiteX3" fmla="*/ 1375090 w 1375616"/>
                <a:gd name="connsiteY3" fmla="*/ 2224033 h 2639101"/>
                <a:gd name="connsiteX4" fmla="*/ 1062322 w 1375616"/>
                <a:gd name="connsiteY4" fmla="*/ 2639101 h 2639101"/>
                <a:gd name="connsiteX5" fmla="*/ 887451 w 1375616"/>
                <a:gd name="connsiteY5" fmla="*/ 2568214 h 2639101"/>
                <a:gd name="connsiteX6" fmla="*/ 866253 w 1375616"/>
                <a:gd name="connsiteY6" fmla="*/ 2545004 h 2639101"/>
                <a:gd name="connsiteX7" fmla="*/ 830637 w 1375616"/>
                <a:gd name="connsiteY7" fmla="*/ 2568214 h 2639101"/>
                <a:gd name="connsiteX8" fmla="*/ 536829 w 1375616"/>
                <a:gd name="connsiteY8" fmla="*/ 2639101 h 2639101"/>
                <a:gd name="connsiteX9" fmla="*/ 11336 w 1375616"/>
                <a:gd name="connsiteY9" fmla="*/ 2224033 h 2639101"/>
                <a:gd name="connsiteX10" fmla="*/ 270129 w 1375616"/>
                <a:gd name="connsiteY10" fmla="*/ 1300965 h 2639101"/>
                <a:gd name="connsiteX0" fmla="*/ 271106 w 1376593"/>
                <a:gd name="connsiteY0" fmla="*/ 1300983 h 2639119"/>
                <a:gd name="connsiteX1" fmla="*/ 1314214 w 1376593"/>
                <a:gd name="connsiteY1" fmla="*/ 270 h 2639119"/>
                <a:gd name="connsiteX2" fmla="*/ 1228399 w 1376593"/>
                <a:gd name="connsiteY2" fmla="*/ 1408933 h 2639119"/>
                <a:gd name="connsiteX3" fmla="*/ 1376067 w 1376593"/>
                <a:gd name="connsiteY3" fmla="*/ 2224051 h 2639119"/>
                <a:gd name="connsiteX4" fmla="*/ 1063299 w 1376593"/>
                <a:gd name="connsiteY4" fmla="*/ 2639119 h 2639119"/>
                <a:gd name="connsiteX5" fmla="*/ 888428 w 1376593"/>
                <a:gd name="connsiteY5" fmla="*/ 2568232 h 2639119"/>
                <a:gd name="connsiteX6" fmla="*/ 867230 w 1376593"/>
                <a:gd name="connsiteY6" fmla="*/ 2545022 h 2639119"/>
                <a:gd name="connsiteX7" fmla="*/ 831614 w 1376593"/>
                <a:gd name="connsiteY7" fmla="*/ 2568232 h 2639119"/>
                <a:gd name="connsiteX8" fmla="*/ 537806 w 1376593"/>
                <a:gd name="connsiteY8" fmla="*/ 2639119 h 2639119"/>
                <a:gd name="connsiteX9" fmla="*/ 12313 w 1376593"/>
                <a:gd name="connsiteY9" fmla="*/ 2224051 h 2639119"/>
                <a:gd name="connsiteX10" fmla="*/ 271106 w 1376593"/>
                <a:gd name="connsiteY10" fmla="*/ 1300983 h 2639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6593" h="2639119">
                  <a:moveTo>
                    <a:pt x="271106" y="1300983"/>
                  </a:moveTo>
                  <a:cubicBezTo>
                    <a:pt x="500789" y="866853"/>
                    <a:pt x="1154665" y="-17722"/>
                    <a:pt x="1314214" y="270"/>
                  </a:cubicBezTo>
                  <a:cubicBezTo>
                    <a:pt x="1473763" y="18262"/>
                    <a:pt x="1218090" y="1038303"/>
                    <a:pt x="1228399" y="1408933"/>
                  </a:cubicBezTo>
                  <a:cubicBezTo>
                    <a:pt x="1238708" y="1779563"/>
                    <a:pt x="1365484" y="1999970"/>
                    <a:pt x="1376067" y="2224051"/>
                  </a:cubicBezTo>
                  <a:cubicBezTo>
                    <a:pt x="1386650" y="2448132"/>
                    <a:pt x="1236036" y="2639119"/>
                    <a:pt x="1063299" y="2639119"/>
                  </a:cubicBezTo>
                  <a:cubicBezTo>
                    <a:pt x="998523" y="2639119"/>
                    <a:pt x="938346" y="2612987"/>
                    <a:pt x="888428" y="2568232"/>
                  </a:cubicBezTo>
                  <a:lnTo>
                    <a:pt x="867230" y="2545022"/>
                  </a:lnTo>
                  <a:lnTo>
                    <a:pt x="831614" y="2568232"/>
                  </a:lnTo>
                  <a:cubicBezTo>
                    <a:pt x="747745" y="2612987"/>
                    <a:pt x="646639" y="2639119"/>
                    <a:pt x="537806" y="2639119"/>
                  </a:cubicBezTo>
                  <a:cubicBezTo>
                    <a:pt x="247584" y="2639119"/>
                    <a:pt x="56763" y="2447074"/>
                    <a:pt x="12313" y="2224051"/>
                  </a:cubicBezTo>
                  <a:cubicBezTo>
                    <a:pt x="-32137" y="2001028"/>
                    <a:pt x="41423" y="1735113"/>
                    <a:pt x="271106" y="1300983"/>
                  </a:cubicBezTo>
                  <a:close/>
                </a:path>
              </a:pathLst>
            </a:custGeom>
            <a:solidFill>
              <a:srgbClr val="DEEBF7">
                <a:alpha val="50196"/>
              </a:srgbClr>
            </a:solidFill>
            <a:ln>
              <a:solidFill>
                <a:srgbClr val="00B0F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784739D2-F685-463A-9882-F47C2EE7FC71}"/>
                </a:ext>
              </a:extLst>
            </p:cNvPr>
            <p:cNvGrpSpPr/>
            <p:nvPr/>
          </p:nvGrpSpPr>
          <p:grpSpPr>
            <a:xfrm rot="19243655">
              <a:off x="5013789" y="4655049"/>
              <a:ext cx="790594" cy="700196"/>
              <a:chOff x="4789168" y="4421420"/>
              <a:chExt cx="790594" cy="700196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7DB04685-CB60-403F-AEE7-314D8C45E57A}"/>
                  </a:ext>
                </a:extLst>
              </p:cNvPr>
              <p:cNvSpPr/>
              <p:nvPr/>
            </p:nvSpPr>
            <p:spPr>
              <a:xfrm rot="1663510" flipV="1">
                <a:off x="4814392" y="4421420"/>
                <a:ext cx="465056" cy="370553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8F5BB5AB-7EDC-407B-807B-C22B7D50EFF0}"/>
                  </a:ext>
                </a:extLst>
              </p:cNvPr>
              <p:cNvSpPr/>
              <p:nvPr/>
            </p:nvSpPr>
            <p:spPr>
              <a:xfrm rot="1800000" flipV="1">
                <a:off x="4789168" y="4512313"/>
                <a:ext cx="590003" cy="47011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8C2856CC-075D-4652-B74F-E6A38B87C4E2}"/>
                  </a:ext>
                </a:extLst>
              </p:cNvPr>
              <p:cNvSpPr/>
              <p:nvPr/>
            </p:nvSpPr>
            <p:spPr>
              <a:xfrm rot="755758" flipV="1">
                <a:off x="4808579" y="4507141"/>
                <a:ext cx="771183" cy="614475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24A1D395-837F-4129-B458-9199D00E707D}"/>
                </a:ext>
              </a:extLst>
            </p:cNvPr>
            <p:cNvSpPr/>
            <p:nvPr/>
          </p:nvSpPr>
          <p:spPr>
            <a:xfrm rot="15494227" flipH="1">
              <a:off x="5584876" y="3430105"/>
              <a:ext cx="835454" cy="1196697"/>
            </a:xfrm>
            <a:custGeom>
              <a:avLst/>
              <a:gdLst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876115 w 1363754"/>
                <a:gd name="connsiteY3" fmla="*/ 70887 h 830136"/>
                <a:gd name="connsiteX4" fmla="*/ 1050986 w 1363754"/>
                <a:gd name="connsiteY4" fmla="*/ 0 h 830136"/>
                <a:gd name="connsiteX5" fmla="*/ 1363754 w 1363754"/>
                <a:gd name="connsiteY5" fmla="*/ 415068 h 830136"/>
                <a:gd name="connsiteX6" fmla="*/ 1050986 w 1363754"/>
                <a:gd name="connsiteY6" fmla="*/ 830136 h 830136"/>
                <a:gd name="connsiteX7" fmla="*/ 876115 w 1363754"/>
                <a:gd name="connsiteY7" fmla="*/ 759249 h 830136"/>
                <a:gd name="connsiteX8" fmla="*/ 854917 w 1363754"/>
                <a:gd name="connsiteY8" fmla="*/ 736039 h 830136"/>
                <a:gd name="connsiteX9" fmla="*/ 819301 w 1363754"/>
                <a:gd name="connsiteY9" fmla="*/ 759249 h 830136"/>
                <a:gd name="connsiteX10" fmla="*/ 525493 w 1363754"/>
                <a:gd name="connsiteY10" fmla="*/ 830136 h 830136"/>
                <a:gd name="connsiteX11" fmla="*/ 0 w 1363754"/>
                <a:gd name="connsiteY11" fmla="*/ 415068 h 830136"/>
                <a:gd name="connsiteX12" fmla="*/ 525493 w 1363754"/>
                <a:gd name="connsiteY12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1050986 w 1363754"/>
                <a:gd name="connsiteY3" fmla="*/ 0 h 830136"/>
                <a:gd name="connsiteX4" fmla="*/ 1363754 w 1363754"/>
                <a:gd name="connsiteY4" fmla="*/ 415068 h 830136"/>
                <a:gd name="connsiteX5" fmla="*/ 1050986 w 1363754"/>
                <a:gd name="connsiteY5" fmla="*/ 830136 h 830136"/>
                <a:gd name="connsiteX6" fmla="*/ 876115 w 1363754"/>
                <a:gd name="connsiteY6" fmla="*/ 759249 h 830136"/>
                <a:gd name="connsiteX7" fmla="*/ 854917 w 1363754"/>
                <a:gd name="connsiteY7" fmla="*/ 736039 h 830136"/>
                <a:gd name="connsiteX8" fmla="*/ 819301 w 1363754"/>
                <a:gd name="connsiteY8" fmla="*/ 759249 h 830136"/>
                <a:gd name="connsiteX9" fmla="*/ 525493 w 1363754"/>
                <a:gd name="connsiteY9" fmla="*/ 830136 h 830136"/>
                <a:gd name="connsiteX10" fmla="*/ 0 w 1363754"/>
                <a:gd name="connsiteY10" fmla="*/ 415068 h 830136"/>
                <a:gd name="connsiteX11" fmla="*/ 525493 w 1363754"/>
                <a:gd name="connsiteY11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1050986 w 1363754"/>
                <a:gd name="connsiteY2" fmla="*/ 0 h 830136"/>
                <a:gd name="connsiteX3" fmla="*/ 1363754 w 1363754"/>
                <a:gd name="connsiteY3" fmla="*/ 415068 h 830136"/>
                <a:gd name="connsiteX4" fmla="*/ 1050986 w 1363754"/>
                <a:gd name="connsiteY4" fmla="*/ 830136 h 830136"/>
                <a:gd name="connsiteX5" fmla="*/ 876115 w 1363754"/>
                <a:gd name="connsiteY5" fmla="*/ 759249 h 830136"/>
                <a:gd name="connsiteX6" fmla="*/ 854917 w 1363754"/>
                <a:gd name="connsiteY6" fmla="*/ 736039 h 830136"/>
                <a:gd name="connsiteX7" fmla="*/ 819301 w 1363754"/>
                <a:gd name="connsiteY7" fmla="*/ 759249 h 830136"/>
                <a:gd name="connsiteX8" fmla="*/ 525493 w 1363754"/>
                <a:gd name="connsiteY8" fmla="*/ 830136 h 830136"/>
                <a:gd name="connsiteX9" fmla="*/ 0 w 1363754"/>
                <a:gd name="connsiteY9" fmla="*/ 415068 h 830136"/>
                <a:gd name="connsiteX10" fmla="*/ 525493 w 1363754"/>
                <a:gd name="connsiteY10" fmla="*/ 0 h 830136"/>
                <a:gd name="connsiteX0" fmla="*/ 525493 w 1363754"/>
                <a:gd name="connsiteY0" fmla="*/ 1682568 h 2512704"/>
                <a:gd name="connsiteX1" fmla="*/ 1238401 w 1363754"/>
                <a:gd name="connsiteY1" fmla="*/ 855 h 2512704"/>
                <a:gd name="connsiteX2" fmla="*/ 1050986 w 1363754"/>
                <a:gd name="connsiteY2" fmla="*/ 1682568 h 2512704"/>
                <a:gd name="connsiteX3" fmla="*/ 1363754 w 1363754"/>
                <a:gd name="connsiteY3" fmla="*/ 2097636 h 2512704"/>
                <a:gd name="connsiteX4" fmla="*/ 1050986 w 1363754"/>
                <a:gd name="connsiteY4" fmla="*/ 2512704 h 2512704"/>
                <a:gd name="connsiteX5" fmla="*/ 876115 w 1363754"/>
                <a:gd name="connsiteY5" fmla="*/ 2441817 h 2512704"/>
                <a:gd name="connsiteX6" fmla="*/ 854917 w 1363754"/>
                <a:gd name="connsiteY6" fmla="*/ 2418607 h 2512704"/>
                <a:gd name="connsiteX7" fmla="*/ 819301 w 1363754"/>
                <a:gd name="connsiteY7" fmla="*/ 2441817 h 2512704"/>
                <a:gd name="connsiteX8" fmla="*/ 525493 w 1363754"/>
                <a:gd name="connsiteY8" fmla="*/ 2512704 h 2512704"/>
                <a:gd name="connsiteX9" fmla="*/ 0 w 1363754"/>
                <a:gd name="connsiteY9" fmla="*/ 2097636 h 2512704"/>
                <a:gd name="connsiteX10" fmla="*/ 525493 w 1363754"/>
                <a:gd name="connsiteY10" fmla="*/ 1682568 h 2512704"/>
                <a:gd name="connsiteX0" fmla="*/ 376672 w 1367333"/>
                <a:gd name="connsiteY0" fmla="*/ 1244702 h 2512988"/>
                <a:gd name="connsiteX1" fmla="*/ 1241980 w 1367333"/>
                <a:gd name="connsiteY1" fmla="*/ 1139 h 2512988"/>
                <a:gd name="connsiteX2" fmla="*/ 1054565 w 1367333"/>
                <a:gd name="connsiteY2" fmla="*/ 1682852 h 2512988"/>
                <a:gd name="connsiteX3" fmla="*/ 1367333 w 1367333"/>
                <a:gd name="connsiteY3" fmla="*/ 2097920 h 2512988"/>
                <a:gd name="connsiteX4" fmla="*/ 1054565 w 1367333"/>
                <a:gd name="connsiteY4" fmla="*/ 2512988 h 2512988"/>
                <a:gd name="connsiteX5" fmla="*/ 879694 w 1367333"/>
                <a:gd name="connsiteY5" fmla="*/ 2442101 h 2512988"/>
                <a:gd name="connsiteX6" fmla="*/ 858496 w 1367333"/>
                <a:gd name="connsiteY6" fmla="*/ 2418891 h 2512988"/>
                <a:gd name="connsiteX7" fmla="*/ 822880 w 1367333"/>
                <a:gd name="connsiteY7" fmla="*/ 2442101 h 2512988"/>
                <a:gd name="connsiteX8" fmla="*/ 529072 w 1367333"/>
                <a:gd name="connsiteY8" fmla="*/ 2512988 h 2512988"/>
                <a:gd name="connsiteX9" fmla="*/ 3579 w 1367333"/>
                <a:gd name="connsiteY9" fmla="*/ 2097920 h 2512988"/>
                <a:gd name="connsiteX10" fmla="*/ 376672 w 1367333"/>
                <a:gd name="connsiteY10" fmla="*/ 1244702 h 2512988"/>
                <a:gd name="connsiteX0" fmla="*/ 375471 w 1366132"/>
                <a:gd name="connsiteY0" fmla="*/ 1245149 h 2513435"/>
                <a:gd name="connsiteX1" fmla="*/ 1240779 w 1366132"/>
                <a:gd name="connsiteY1" fmla="*/ 1586 h 2513435"/>
                <a:gd name="connsiteX2" fmla="*/ 1053364 w 1366132"/>
                <a:gd name="connsiteY2" fmla="*/ 1683299 h 2513435"/>
                <a:gd name="connsiteX3" fmla="*/ 1366132 w 1366132"/>
                <a:gd name="connsiteY3" fmla="*/ 2098367 h 2513435"/>
                <a:gd name="connsiteX4" fmla="*/ 1053364 w 1366132"/>
                <a:gd name="connsiteY4" fmla="*/ 2513435 h 2513435"/>
                <a:gd name="connsiteX5" fmla="*/ 878493 w 1366132"/>
                <a:gd name="connsiteY5" fmla="*/ 2442548 h 2513435"/>
                <a:gd name="connsiteX6" fmla="*/ 857295 w 1366132"/>
                <a:gd name="connsiteY6" fmla="*/ 2419338 h 2513435"/>
                <a:gd name="connsiteX7" fmla="*/ 821679 w 1366132"/>
                <a:gd name="connsiteY7" fmla="*/ 2442548 h 2513435"/>
                <a:gd name="connsiteX8" fmla="*/ 527871 w 1366132"/>
                <a:gd name="connsiteY8" fmla="*/ 2513435 h 2513435"/>
                <a:gd name="connsiteX9" fmla="*/ 2378 w 1366132"/>
                <a:gd name="connsiteY9" fmla="*/ 2098367 h 2513435"/>
                <a:gd name="connsiteX10" fmla="*/ 375471 w 1366132"/>
                <a:gd name="connsiteY10" fmla="*/ 1245149 h 2513435"/>
                <a:gd name="connsiteX0" fmla="*/ 286828 w 1372739"/>
                <a:gd name="connsiteY0" fmla="*/ 1188101 h 2513537"/>
                <a:gd name="connsiteX1" fmla="*/ 1247386 w 1372739"/>
                <a:gd name="connsiteY1" fmla="*/ 1688 h 2513537"/>
                <a:gd name="connsiteX2" fmla="*/ 1059971 w 1372739"/>
                <a:gd name="connsiteY2" fmla="*/ 1683401 h 2513537"/>
                <a:gd name="connsiteX3" fmla="*/ 1372739 w 1372739"/>
                <a:gd name="connsiteY3" fmla="*/ 2098469 h 2513537"/>
                <a:gd name="connsiteX4" fmla="*/ 1059971 w 1372739"/>
                <a:gd name="connsiteY4" fmla="*/ 2513537 h 2513537"/>
                <a:gd name="connsiteX5" fmla="*/ 885100 w 1372739"/>
                <a:gd name="connsiteY5" fmla="*/ 2442650 h 2513537"/>
                <a:gd name="connsiteX6" fmla="*/ 863902 w 1372739"/>
                <a:gd name="connsiteY6" fmla="*/ 2419440 h 2513537"/>
                <a:gd name="connsiteX7" fmla="*/ 828286 w 1372739"/>
                <a:gd name="connsiteY7" fmla="*/ 2442650 h 2513537"/>
                <a:gd name="connsiteX8" fmla="*/ 534478 w 1372739"/>
                <a:gd name="connsiteY8" fmla="*/ 2513537 h 2513537"/>
                <a:gd name="connsiteX9" fmla="*/ 8985 w 1372739"/>
                <a:gd name="connsiteY9" fmla="*/ 2098469 h 2513537"/>
                <a:gd name="connsiteX10" fmla="*/ 286828 w 1372739"/>
                <a:gd name="connsiteY10" fmla="*/ 1188101 h 2513537"/>
                <a:gd name="connsiteX0" fmla="*/ 286828 w 1372897"/>
                <a:gd name="connsiteY0" fmla="*/ 1188101 h 2513537"/>
                <a:gd name="connsiteX1" fmla="*/ 1247386 w 1372897"/>
                <a:gd name="connsiteY1" fmla="*/ 1688 h 2513537"/>
                <a:gd name="connsiteX2" fmla="*/ 1104421 w 1372897"/>
                <a:gd name="connsiteY2" fmla="*/ 1245251 h 2513537"/>
                <a:gd name="connsiteX3" fmla="*/ 1372739 w 1372897"/>
                <a:gd name="connsiteY3" fmla="*/ 2098469 h 2513537"/>
                <a:gd name="connsiteX4" fmla="*/ 1059971 w 1372897"/>
                <a:gd name="connsiteY4" fmla="*/ 2513537 h 2513537"/>
                <a:gd name="connsiteX5" fmla="*/ 885100 w 1372897"/>
                <a:gd name="connsiteY5" fmla="*/ 2442650 h 2513537"/>
                <a:gd name="connsiteX6" fmla="*/ 863902 w 1372897"/>
                <a:gd name="connsiteY6" fmla="*/ 2419440 h 2513537"/>
                <a:gd name="connsiteX7" fmla="*/ 828286 w 1372897"/>
                <a:gd name="connsiteY7" fmla="*/ 2442650 h 2513537"/>
                <a:gd name="connsiteX8" fmla="*/ 534478 w 1372897"/>
                <a:gd name="connsiteY8" fmla="*/ 2513537 h 2513537"/>
                <a:gd name="connsiteX9" fmla="*/ 8985 w 1372897"/>
                <a:gd name="connsiteY9" fmla="*/ 2098469 h 2513537"/>
                <a:gd name="connsiteX10" fmla="*/ 286828 w 1372897"/>
                <a:gd name="connsiteY10" fmla="*/ 1188101 h 2513537"/>
                <a:gd name="connsiteX0" fmla="*/ 286828 w 1372901"/>
                <a:gd name="connsiteY0" fmla="*/ 1188101 h 2513537"/>
                <a:gd name="connsiteX1" fmla="*/ 1247386 w 1372901"/>
                <a:gd name="connsiteY1" fmla="*/ 1688 h 2513537"/>
                <a:gd name="connsiteX2" fmla="*/ 1104421 w 1372901"/>
                <a:gd name="connsiteY2" fmla="*/ 1245251 h 2513537"/>
                <a:gd name="connsiteX3" fmla="*/ 1372739 w 1372901"/>
                <a:gd name="connsiteY3" fmla="*/ 2098469 h 2513537"/>
                <a:gd name="connsiteX4" fmla="*/ 1059971 w 1372901"/>
                <a:gd name="connsiteY4" fmla="*/ 2513537 h 2513537"/>
                <a:gd name="connsiteX5" fmla="*/ 885100 w 1372901"/>
                <a:gd name="connsiteY5" fmla="*/ 2442650 h 2513537"/>
                <a:gd name="connsiteX6" fmla="*/ 863902 w 1372901"/>
                <a:gd name="connsiteY6" fmla="*/ 2419440 h 2513537"/>
                <a:gd name="connsiteX7" fmla="*/ 828286 w 1372901"/>
                <a:gd name="connsiteY7" fmla="*/ 2442650 h 2513537"/>
                <a:gd name="connsiteX8" fmla="*/ 534478 w 1372901"/>
                <a:gd name="connsiteY8" fmla="*/ 2513537 h 2513537"/>
                <a:gd name="connsiteX9" fmla="*/ 8985 w 1372901"/>
                <a:gd name="connsiteY9" fmla="*/ 2098469 h 2513537"/>
                <a:gd name="connsiteX10" fmla="*/ 286828 w 1372901"/>
                <a:gd name="connsiteY10" fmla="*/ 1188101 h 2513537"/>
                <a:gd name="connsiteX0" fmla="*/ 286828 w 1372901"/>
                <a:gd name="connsiteY0" fmla="*/ 1188587 h 2514023"/>
                <a:gd name="connsiteX1" fmla="*/ 1247386 w 1372901"/>
                <a:gd name="connsiteY1" fmla="*/ 2174 h 2514023"/>
                <a:gd name="connsiteX2" fmla="*/ 1104421 w 1372901"/>
                <a:gd name="connsiteY2" fmla="*/ 1245737 h 2514023"/>
                <a:gd name="connsiteX3" fmla="*/ 1372739 w 1372901"/>
                <a:gd name="connsiteY3" fmla="*/ 2098955 h 2514023"/>
                <a:gd name="connsiteX4" fmla="*/ 1059971 w 1372901"/>
                <a:gd name="connsiteY4" fmla="*/ 2514023 h 2514023"/>
                <a:gd name="connsiteX5" fmla="*/ 885100 w 1372901"/>
                <a:gd name="connsiteY5" fmla="*/ 2443136 h 2514023"/>
                <a:gd name="connsiteX6" fmla="*/ 863902 w 1372901"/>
                <a:gd name="connsiteY6" fmla="*/ 2419926 h 2514023"/>
                <a:gd name="connsiteX7" fmla="*/ 828286 w 1372901"/>
                <a:gd name="connsiteY7" fmla="*/ 2443136 h 2514023"/>
                <a:gd name="connsiteX8" fmla="*/ 534478 w 1372901"/>
                <a:gd name="connsiteY8" fmla="*/ 2514023 h 2514023"/>
                <a:gd name="connsiteX9" fmla="*/ 8985 w 1372901"/>
                <a:gd name="connsiteY9" fmla="*/ 2098955 h 2514023"/>
                <a:gd name="connsiteX10" fmla="*/ 286828 w 1372901"/>
                <a:gd name="connsiteY10" fmla="*/ 1188587 h 2514023"/>
                <a:gd name="connsiteX0" fmla="*/ 286828 w 1374263"/>
                <a:gd name="connsiteY0" fmla="*/ 1186669 h 2512105"/>
                <a:gd name="connsiteX1" fmla="*/ 1247386 w 1374263"/>
                <a:gd name="connsiteY1" fmla="*/ 256 h 2512105"/>
                <a:gd name="connsiteX2" fmla="*/ 1180621 w 1374263"/>
                <a:gd name="connsiteY2" fmla="*/ 1288269 h 2512105"/>
                <a:gd name="connsiteX3" fmla="*/ 1372739 w 1374263"/>
                <a:gd name="connsiteY3" fmla="*/ 2097037 h 2512105"/>
                <a:gd name="connsiteX4" fmla="*/ 1059971 w 1374263"/>
                <a:gd name="connsiteY4" fmla="*/ 2512105 h 2512105"/>
                <a:gd name="connsiteX5" fmla="*/ 885100 w 1374263"/>
                <a:gd name="connsiteY5" fmla="*/ 2441218 h 2512105"/>
                <a:gd name="connsiteX6" fmla="*/ 863902 w 1374263"/>
                <a:gd name="connsiteY6" fmla="*/ 2418008 h 2512105"/>
                <a:gd name="connsiteX7" fmla="*/ 828286 w 1374263"/>
                <a:gd name="connsiteY7" fmla="*/ 2441218 h 2512105"/>
                <a:gd name="connsiteX8" fmla="*/ 534478 w 1374263"/>
                <a:gd name="connsiteY8" fmla="*/ 2512105 h 2512105"/>
                <a:gd name="connsiteX9" fmla="*/ 8985 w 1374263"/>
                <a:gd name="connsiteY9" fmla="*/ 2097037 h 2512105"/>
                <a:gd name="connsiteX10" fmla="*/ 286828 w 1374263"/>
                <a:gd name="connsiteY10" fmla="*/ 1186669 h 2512105"/>
                <a:gd name="connsiteX0" fmla="*/ 286828 w 1374173"/>
                <a:gd name="connsiteY0" fmla="*/ 1186669 h 2512105"/>
                <a:gd name="connsiteX1" fmla="*/ 1247386 w 1374173"/>
                <a:gd name="connsiteY1" fmla="*/ 256 h 2512105"/>
                <a:gd name="connsiteX2" fmla="*/ 1180621 w 1374173"/>
                <a:gd name="connsiteY2" fmla="*/ 1288269 h 2512105"/>
                <a:gd name="connsiteX3" fmla="*/ 1372739 w 1374173"/>
                <a:gd name="connsiteY3" fmla="*/ 2097037 h 2512105"/>
                <a:gd name="connsiteX4" fmla="*/ 1059971 w 1374173"/>
                <a:gd name="connsiteY4" fmla="*/ 2512105 h 2512105"/>
                <a:gd name="connsiteX5" fmla="*/ 885100 w 1374173"/>
                <a:gd name="connsiteY5" fmla="*/ 2441218 h 2512105"/>
                <a:gd name="connsiteX6" fmla="*/ 863902 w 1374173"/>
                <a:gd name="connsiteY6" fmla="*/ 2418008 h 2512105"/>
                <a:gd name="connsiteX7" fmla="*/ 828286 w 1374173"/>
                <a:gd name="connsiteY7" fmla="*/ 2441218 h 2512105"/>
                <a:gd name="connsiteX8" fmla="*/ 534478 w 1374173"/>
                <a:gd name="connsiteY8" fmla="*/ 2512105 h 2512105"/>
                <a:gd name="connsiteX9" fmla="*/ 8985 w 1374173"/>
                <a:gd name="connsiteY9" fmla="*/ 2097037 h 2512105"/>
                <a:gd name="connsiteX10" fmla="*/ 286828 w 1374173"/>
                <a:gd name="connsiteY10" fmla="*/ 1186669 h 2512105"/>
                <a:gd name="connsiteX0" fmla="*/ 286828 w 1375902"/>
                <a:gd name="connsiteY0" fmla="*/ 1186639 h 2512075"/>
                <a:gd name="connsiteX1" fmla="*/ 1247386 w 1375902"/>
                <a:gd name="connsiteY1" fmla="*/ 226 h 2512075"/>
                <a:gd name="connsiteX2" fmla="*/ 1225071 w 1375902"/>
                <a:gd name="connsiteY2" fmla="*/ 1281889 h 2512075"/>
                <a:gd name="connsiteX3" fmla="*/ 1372739 w 1375902"/>
                <a:gd name="connsiteY3" fmla="*/ 2097007 h 2512075"/>
                <a:gd name="connsiteX4" fmla="*/ 1059971 w 1375902"/>
                <a:gd name="connsiteY4" fmla="*/ 2512075 h 2512075"/>
                <a:gd name="connsiteX5" fmla="*/ 885100 w 1375902"/>
                <a:gd name="connsiteY5" fmla="*/ 2441188 h 2512075"/>
                <a:gd name="connsiteX6" fmla="*/ 863902 w 1375902"/>
                <a:gd name="connsiteY6" fmla="*/ 2417978 h 2512075"/>
                <a:gd name="connsiteX7" fmla="*/ 828286 w 1375902"/>
                <a:gd name="connsiteY7" fmla="*/ 2441188 h 2512075"/>
                <a:gd name="connsiteX8" fmla="*/ 534478 w 1375902"/>
                <a:gd name="connsiteY8" fmla="*/ 2512075 h 2512075"/>
                <a:gd name="connsiteX9" fmla="*/ 8985 w 1375902"/>
                <a:gd name="connsiteY9" fmla="*/ 2097007 h 2512075"/>
                <a:gd name="connsiteX10" fmla="*/ 286828 w 1375902"/>
                <a:gd name="connsiteY10" fmla="*/ 1186639 h 2512075"/>
                <a:gd name="connsiteX0" fmla="*/ 286828 w 1376402"/>
                <a:gd name="connsiteY0" fmla="*/ 1186639 h 2512075"/>
                <a:gd name="connsiteX1" fmla="*/ 1247386 w 1376402"/>
                <a:gd name="connsiteY1" fmla="*/ 226 h 2512075"/>
                <a:gd name="connsiteX2" fmla="*/ 1225071 w 1376402"/>
                <a:gd name="connsiteY2" fmla="*/ 1281889 h 2512075"/>
                <a:gd name="connsiteX3" fmla="*/ 1372739 w 1376402"/>
                <a:gd name="connsiteY3" fmla="*/ 2097007 h 2512075"/>
                <a:gd name="connsiteX4" fmla="*/ 1059971 w 1376402"/>
                <a:gd name="connsiteY4" fmla="*/ 2512075 h 2512075"/>
                <a:gd name="connsiteX5" fmla="*/ 885100 w 1376402"/>
                <a:gd name="connsiteY5" fmla="*/ 2441188 h 2512075"/>
                <a:gd name="connsiteX6" fmla="*/ 863902 w 1376402"/>
                <a:gd name="connsiteY6" fmla="*/ 2417978 h 2512075"/>
                <a:gd name="connsiteX7" fmla="*/ 828286 w 1376402"/>
                <a:gd name="connsiteY7" fmla="*/ 2441188 h 2512075"/>
                <a:gd name="connsiteX8" fmla="*/ 534478 w 1376402"/>
                <a:gd name="connsiteY8" fmla="*/ 2512075 h 2512075"/>
                <a:gd name="connsiteX9" fmla="*/ 8985 w 1376402"/>
                <a:gd name="connsiteY9" fmla="*/ 2097007 h 2512075"/>
                <a:gd name="connsiteX10" fmla="*/ 286828 w 1376402"/>
                <a:gd name="connsiteY10" fmla="*/ 1186639 h 2512075"/>
                <a:gd name="connsiteX0" fmla="*/ 286828 w 1373265"/>
                <a:gd name="connsiteY0" fmla="*/ 1186639 h 2512075"/>
                <a:gd name="connsiteX1" fmla="*/ 1247386 w 1373265"/>
                <a:gd name="connsiteY1" fmla="*/ 226 h 2512075"/>
                <a:gd name="connsiteX2" fmla="*/ 1225071 w 1373265"/>
                <a:gd name="connsiteY2" fmla="*/ 1281889 h 2512075"/>
                <a:gd name="connsiteX3" fmla="*/ 1372739 w 1373265"/>
                <a:gd name="connsiteY3" fmla="*/ 2097007 h 2512075"/>
                <a:gd name="connsiteX4" fmla="*/ 1059971 w 1373265"/>
                <a:gd name="connsiteY4" fmla="*/ 2512075 h 2512075"/>
                <a:gd name="connsiteX5" fmla="*/ 885100 w 1373265"/>
                <a:gd name="connsiteY5" fmla="*/ 2441188 h 2512075"/>
                <a:gd name="connsiteX6" fmla="*/ 863902 w 1373265"/>
                <a:gd name="connsiteY6" fmla="*/ 2417978 h 2512075"/>
                <a:gd name="connsiteX7" fmla="*/ 828286 w 1373265"/>
                <a:gd name="connsiteY7" fmla="*/ 2441188 h 2512075"/>
                <a:gd name="connsiteX8" fmla="*/ 534478 w 1373265"/>
                <a:gd name="connsiteY8" fmla="*/ 2512075 h 2512075"/>
                <a:gd name="connsiteX9" fmla="*/ 8985 w 1373265"/>
                <a:gd name="connsiteY9" fmla="*/ 2097007 h 2512075"/>
                <a:gd name="connsiteX10" fmla="*/ 286828 w 1373265"/>
                <a:gd name="connsiteY10" fmla="*/ 1186639 h 2512075"/>
                <a:gd name="connsiteX0" fmla="*/ 286839 w 1373276"/>
                <a:gd name="connsiteY0" fmla="*/ 1313607 h 2639043"/>
                <a:gd name="connsiteX1" fmla="*/ 1310897 w 1373276"/>
                <a:gd name="connsiteY1" fmla="*/ 194 h 2639043"/>
                <a:gd name="connsiteX2" fmla="*/ 1225082 w 1373276"/>
                <a:gd name="connsiteY2" fmla="*/ 1408857 h 2639043"/>
                <a:gd name="connsiteX3" fmla="*/ 1372750 w 1373276"/>
                <a:gd name="connsiteY3" fmla="*/ 2223975 h 2639043"/>
                <a:gd name="connsiteX4" fmla="*/ 1059982 w 1373276"/>
                <a:gd name="connsiteY4" fmla="*/ 2639043 h 2639043"/>
                <a:gd name="connsiteX5" fmla="*/ 885111 w 1373276"/>
                <a:gd name="connsiteY5" fmla="*/ 2568156 h 2639043"/>
                <a:gd name="connsiteX6" fmla="*/ 863913 w 1373276"/>
                <a:gd name="connsiteY6" fmla="*/ 2544946 h 2639043"/>
                <a:gd name="connsiteX7" fmla="*/ 828297 w 1373276"/>
                <a:gd name="connsiteY7" fmla="*/ 2568156 h 2639043"/>
                <a:gd name="connsiteX8" fmla="*/ 534489 w 1373276"/>
                <a:gd name="connsiteY8" fmla="*/ 2639043 h 2639043"/>
                <a:gd name="connsiteX9" fmla="*/ 8996 w 1373276"/>
                <a:gd name="connsiteY9" fmla="*/ 2223975 h 2639043"/>
                <a:gd name="connsiteX10" fmla="*/ 286839 w 1373276"/>
                <a:gd name="connsiteY10" fmla="*/ 1313607 h 2639043"/>
                <a:gd name="connsiteX0" fmla="*/ 270129 w 1375616"/>
                <a:gd name="connsiteY0" fmla="*/ 1300965 h 2639101"/>
                <a:gd name="connsiteX1" fmla="*/ 1313237 w 1375616"/>
                <a:gd name="connsiteY1" fmla="*/ 252 h 2639101"/>
                <a:gd name="connsiteX2" fmla="*/ 1227422 w 1375616"/>
                <a:gd name="connsiteY2" fmla="*/ 1408915 h 2639101"/>
                <a:gd name="connsiteX3" fmla="*/ 1375090 w 1375616"/>
                <a:gd name="connsiteY3" fmla="*/ 2224033 h 2639101"/>
                <a:gd name="connsiteX4" fmla="*/ 1062322 w 1375616"/>
                <a:gd name="connsiteY4" fmla="*/ 2639101 h 2639101"/>
                <a:gd name="connsiteX5" fmla="*/ 887451 w 1375616"/>
                <a:gd name="connsiteY5" fmla="*/ 2568214 h 2639101"/>
                <a:gd name="connsiteX6" fmla="*/ 866253 w 1375616"/>
                <a:gd name="connsiteY6" fmla="*/ 2545004 h 2639101"/>
                <a:gd name="connsiteX7" fmla="*/ 830637 w 1375616"/>
                <a:gd name="connsiteY7" fmla="*/ 2568214 h 2639101"/>
                <a:gd name="connsiteX8" fmla="*/ 536829 w 1375616"/>
                <a:gd name="connsiteY8" fmla="*/ 2639101 h 2639101"/>
                <a:gd name="connsiteX9" fmla="*/ 11336 w 1375616"/>
                <a:gd name="connsiteY9" fmla="*/ 2224033 h 2639101"/>
                <a:gd name="connsiteX10" fmla="*/ 270129 w 1375616"/>
                <a:gd name="connsiteY10" fmla="*/ 1300965 h 2639101"/>
                <a:gd name="connsiteX0" fmla="*/ 271106 w 1376593"/>
                <a:gd name="connsiteY0" fmla="*/ 1300983 h 2639119"/>
                <a:gd name="connsiteX1" fmla="*/ 1314214 w 1376593"/>
                <a:gd name="connsiteY1" fmla="*/ 270 h 2639119"/>
                <a:gd name="connsiteX2" fmla="*/ 1228399 w 1376593"/>
                <a:gd name="connsiteY2" fmla="*/ 1408933 h 2639119"/>
                <a:gd name="connsiteX3" fmla="*/ 1376067 w 1376593"/>
                <a:gd name="connsiteY3" fmla="*/ 2224051 h 2639119"/>
                <a:gd name="connsiteX4" fmla="*/ 1063299 w 1376593"/>
                <a:gd name="connsiteY4" fmla="*/ 2639119 h 2639119"/>
                <a:gd name="connsiteX5" fmla="*/ 888428 w 1376593"/>
                <a:gd name="connsiteY5" fmla="*/ 2568232 h 2639119"/>
                <a:gd name="connsiteX6" fmla="*/ 867230 w 1376593"/>
                <a:gd name="connsiteY6" fmla="*/ 2545022 h 2639119"/>
                <a:gd name="connsiteX7" fmla="*/ 831614 w 1376593"/>
                <a:gd name="connsiteY7" fmla="*/ 2568232 h 2639119"/>
                <a:gd name="connsiteX8" fmla="*/ 537806 w 1376593"/>
                <a:gd name="connsiteY8" fmla="*/ 2639119 h 2639119"/>
                <a:gd name="connsiteX9" fmla="*/ 12313 w 1376593"/>
                <a:gd name="connsiteY9" fmla="*/ 2224051 h 2639119"/>
                <a:gd name="connsiteX10" fmla="*/ 271106 w 1376593"/>
                <a:gd name="connsiteY10" fmla="*/ 1300983 h 2639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6593" h="2639119">
                  <a:moveTo>
                    <a:pt x="271106" y="1300983"/>
                  </a:moveTo>
                  <a:cubicBezTo>
                    <a:pt x="500789" y="866853"/>
                    <a:pt x="1154665" y="-17722"/>
                    <a:pt x="1314214" y="270"/>
                  </a:cubicBezTo>
                  <a:cubicBezTo>
                    <a:pt x="1473763" y="18262"/>
                    <a:pt x="1218090" y="1038303"/>
                    <a:pt x="1228399" y="1408933"/>
                  </a:cubicBezTo>
                  <a:cubicBezTo>
                    <a:pt x="1238708" y="1779563"/>
                    <a:pt x="1365484" y="1999970"/>
                    <a:pt x="1376067" y="2224051"/>
                  </a:cubicBezTo>
                  <a:cubicBezTo>
                    <a:pt x="1386650" y="2448132"/>
                    <a:pt x="1236036" y="2639119"/>
                    <a:pt x="1063299" y="2639119"/>
                  </a:cubicBezTo>
                  <a:cubicBezTo>
                    <a:pt x="998523" y="2639119"/>
                    <a:pt x="938346" y="2612987"/>
                    <a:pt x="888428" y="2568232"/>
                  </a:cubicBezTo>
                  <a:lnTo>
                    <a:pt x="867230" y="2545022"/>
                  </a:lnTo>
                  <a:lnTo>
                    <a:pt x="831614" y="2568232"/>
                  </a:lnTo>
                  <a:cubicBezTo>
                    <a:pt x="747745" y="2612987"/>
                    <a:pt x="646639" y="2639119"/>
                    <a:pt x="537806" y="2639119"/>
                  </a:cubicBezTo>
                  <a:cubicBezTo>
                    <a:pt x="247584" y="2639119"/>
                    <a:pt x="56763" y="2447074"/>
                    <a:pt x="12313" y="2224051"/>
                  </a:cubicBezTo>
                  <a:cubicBezTo>
                    <a:pt x="-32137" y="2001028"/>
                    <a:pt x="41423" y="1735113"/>
                    <a:pt x="271106" y="1300983"/>
                  </a:cubicBezTo>
                  <a:close/>
                </a:path>
              </a:pathLst>
            </a:custGeom>
            <a:solidFill>
              <a:srgbClr val="DEEBF7">
                <a:alpha val="50196"/>
              </a:srgbClr>
            </a:solidFill>
            <a:ln>
              <a:solidFill>
                <a:srgbClr val="00B0F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星: 12 pt 47">
              <a:extLst>
                <a:ext uri="{FF2B5EF4-FFF2-40B4-BE49-F238E27FC236}">
                  <a16:creationId xmlns:a16="http://schemas.microsoft.com/office/drawing/2014/main" id="{20E00251-96E9-42E0-8C01-9F0506927BBC}"/>
                </a:ext>
              </a:extLst>
            </p:cNvPr>
            <p:cNvSpPr/>
            <p:nvPr/>
          </p:nvSpPr>
          <p:spPr>
            <a:xfrm>
              <a:off x="5064532" y="4192597"/>
              <a:ext cx="797304" cy="777065"/>
            </a:xfrm>
            <a:prstGeom prst="star12">
              <a:avLst>
                <a:gd name="adj" fmla="val 44079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2915BC02-6441-4DA0-A779-6329EA949210}"/>
                </a:ext>
              </a:extLst>
            </p:cNvPr>
            <p:cNvGrpSpPr/>
            <p:nvPr/>
          </p:nvGrpSpPr>
          <p:grpSpPr>
            <a:xfrm>
              <a:off x="4975556" y="4054213"/>
              <a:ext cx="962237" cy="747191"/>
              <a:chOff x="5343283" y="988959"/>
              <a:chExt cx="641424" cy="498075"/>
            </a:xfrm>
          </p:grpSpPr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C02FA888-B8DD-4BC8-9EF1-CA9FE0AA1F32}"/>
                  </a:ext>
                </a:extLst>
              </p:cNvPr>
              <p:cNvSpPr/>
              <p:nvPr/>
            </p:nvSpPr>
            <p:spPr>
              <a:xfrm rot="625307">
                <a:off x="5343283" y="988959"/>
                <a:ext cx="278374" cy="189955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59A858F2-5FB2-4855-A182-7AF8E92A3A50}"/>
                  </a:ext>
                </a:extLst>
              </p:cNvPr>
              <p:cNvSpPr/>
              <p:nvPr/>
            </p:nvSpPr>
            <p:spPr>
              <a:xfrm rot="20974693" flipH="1">
                <a:off x="5706333" y="988959"/>
                <a:ext cx="278374" cy="189955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DF4C9C56-CB0E-409F-B466-76FF564D34E2}"/>
                  </a:ext>
                </a:extLst>
              </p:cNvPr>
              <p:cNvSpPr/>
              <p:nvPr/>
            </p:nvSpPr>
            <p:spPr>
              <a:xfrm>
                <a:off x="5459172" y="1077388"/>
                <a:ext cx="409646" cy="409646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9924902C-8102-466C-BEA2-0129CC921159}"/>
                  </a:ext>
                </a:extLst>
              </p:cNvPr>
              <p:cNvSpPr/>
              <p:nvPr/>
            </p:nvSpPr>
            <p:spPr>
              <a:xfrm rot="2700000">
                <a:off x="5473872" y="1179414"/>
                <a:ext cx="145554" cy="20693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88F1C540-B2D3-414A-8365-7CDB24348D76}"/>
                  </a:ext>
                </a:extLst>
              </p:cNvPr>
              <p:cNvSpPr/>
              <p:nvPr/>
            </p:nvSpPr>
            <p:spPr>
              <a:xfrm rot="18900000" flipH="1">
                <a:off x="5713499" y="1179413"/>
                <a:ext cx="145552" cy="2069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2C5F7EEA-BDB5-4FA4-A983-B7CFBE681A92}"/>
              </a:ext>
            </a:extLst>
          </p:cNvPr>
          <p:cNvGrpSpPr/>
          <p:nvPr/>
        </p:nvGrpSpPr>
        <p:grpSpPr>
          <a:xfrm>
            <a:off x="6842291" y="4204452"/>
            <a:ext cx="2151052" cy="1922366"/>
            <a:chOff x="2612388" y="3476465"/>
            <a:chExt cx="2075245" cy="1854619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46637E06-0E15-40A2-A5A3-76A56CBD696C}"/>
                </a:ext>
              </a:extLst>
            </p:cNvPr>
            <p:cNvSpPr/>
            <p:nvPr/>
          </p:nvSpPr>
          <p:spPr>
            <a:xfrm rot="3600000">
              <a:off x="2911731" y="3354639"/>
              <a:ext cx="714498" cy="983616"/>
            </a:xfrm>
            <a:custGeom>
              <a:avLst/>
              <a:gdLst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876115 w 1363754"/>
                <a:gd name="connsiteY3" fmla="*/ 70887 h 830136"/>
                <a:gd name="connsiteX4" fmla="*/ 1050986 w 1363754"/>
                <a:gd name="connsiteY4" fmla="*/ 0 h 830136"/>
                <a:gd name="connsiteX5" fmla="*/ 1363754 w 1363754"/>
                <a:gd name="connsiteY5" fmla="*/ 415068 h 830136"/>
                <a:gd name="connsiteX6" fmla="*/ 1050986 w 1363754"/>
                <a:gd name="connsiteY6" fmla="*/ 830136 h 830136"/>
                <a:gd name="connsiteX7" fmla="*/ 876115 w 1363754"/>
                <a:gd name="connsiteY7" fmla="*/ 759249 h 830136"/>
                <a:gd name="connsiteX8" fmla="*/ 854917 w 1363754"/>
                <a:gd name="connsiteY8" fmla="*/ 736039 h 830136"/>
                <a:gd name="connsiteX9" fmla="*/ 819301 w 1363754"/>
                <a:gd name="connsiteY9" fmla="*/ 759249 h 830136"/>
                <a:gd name="connsiteX10" fmla="*/ 525493 w 1363754"/>
                <a:gd name="connsiteY10" fmla="*/ 830136 h 830136"/>
                <a:gd name="connsiteX11" fmla="*/ 0 w 1363754"/>
                <a:gd name="connsiteY11" fmla="*/ 415068 h 830136"/>
                <a:gd name="connsiteX12" fmla="*/ 525493 w 1363754"/>
                <a:gd name="connsiteY12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1050986 w 1363754"/>
                <a:gd name="connsiteY3" fmla="*/ 0 h 830136"/>
                <a:gd name="connsiteX4" fmla="*/ 1363754 w 1363754"/>
                <a:gd name="connsiteY4" fmla="*/ 415068 h 830136"/>
                <a:gd name="connsiteX5" fmla="*/ 1050986 w 1363754"/>
                <a:gd name="connsiteY5" fmla="*/ 830136 h 830136"/>
                <a:gd name="connsiteX6" fmla="*/ 876115 w 1363754"/>
                <a:gd name="connsiteY6" fmla="*/ 759249 h 830136"/>
                <a:gd name="connsiteX7" fmla="*/ 854917 w 1363754"/>
                <a:gd name="connsiteY7" fmla="*/ 736039 h 830136"/>
                <a:gd name="connsiteX8" fmla="*/ 819301 w 1363754"/>
                <a:gd name="connsiteY8" fmla="*/ 759249 h 830136"/>
                <a:gd name="connsiteX9" fmla="*/ 525493 w 1363754"/>
                <a:gd name="connsiteY9" fmla="*/ 830136 h 830136"/>
                <a:gd name="connsiteX10" fmla="*/ 0 w 1363754"/>
                <a:gd name="connsiteY10" fmla="*/ 415068 h 830136"/>
                <a:gd name="connsiteX11" fmla="*/ 525493 w 1363754"/>
                <a:gd name="connsiteY11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1050986 w 1363754"/>
                <a:gd name="connsiteY2" fmla="*/ 0 h 830136"/>
                <a:gd name="connsiteX3" fmla="*/ 1363754 w 1363754"/>
                <a:gd name="connsiteY3" fmla="*/ 415068 h 830136"/>
                <a:gd name="connsiteX4" fmla="*/ 1050986 w 1363754"/>
                <a:gd name="connsiteY4" fmla="*/ 830136 h 830136"/>
                <a:gd name="connsiteX5" fmla="*/ 876115 w 1363754"/>
                <a:gd name="connsiteY5" fmla="*/ 759249 h 830136"/>
                <a:gd name="connsiteX6" fmla="*/ 854917 w 1363754"/>
                <a:gd name="connsiteY6" fmla="*/ 736039 h 830136"/>
                <a:gd name="connsiteX7" fmla="*/ 819301 w 1363754"/>
                <a:gd name="connsiteY7" fmla="*/ 759249 h 830136"/>
                <a:gd name="connsiteX8" fmla="*/ 525493 w 1363754"/>
                <a:gd name="connsiteY8" fmla="*/ 830136 h 830136"/>
                <a:gd name="connsiteX9" fmla="*/ 0 w 1363754"/>
                <a:gd name="connsiteY9" fmla="*/ 415068 h 830136"/>
                <a:gd name="connsiteX10" fmla="*/ 525493 w 1363754"/>
                <a:gd name="connsiteY10" fmla="*/ 0 h 830136"/>
                <a:gd name="connsiteX0" fmla="*/ 525493 w 1363754"/>
                <a:gd name="connsiteY0" fmla="*/ 1682568 h 2512704"/>
                <a:gd name="connsiteX1" fmla="*/ 1238401 w 1363754"/>
                <a:gd name="connsiteY1" fmla="*/ 855 h 2512704"/>
                <a:gd name="connsiteX2" fmla="*/ 1050986 w 1363754"/>
                <a:gd name="connsiteY2" fmla="*/ 1682568 h 2512704"/>
                <a:gd name="connsiteX3" fmla="*/ 1363754 w 1363754"/>
                <a:gd name="connsiteY3" fmla="*/ 2097636 h 2512704"/>
                <a:gd name="connsiteX4" fmla="*/ 1050986 w 1363754"/>
                <a:gd name="connsiteY4" fmla="*/ 2512704 h 2512704"/>
                <a:gd name="connsiteX5" fmla="*/ 876115 w 1363754"/>
                <a:gd name="connsiteY5" fmla="*/ 2441817 h 2512704"/>
                <a:gd name="connsiteX6" fmla="*/ 854917 w 1363754"/>
                <a:gd name="connsiteY6" fmla="*/ 2418607 h 2512704"/>
                <a:gd name="connsiteX7" fmla="*/ 819301 w 1363754"/>
                <a:gd name="connsiteY7" fmla="*/ 2441817 h 2512704"/>
                <a:gd name="connsiteX8" fmla="*/ 525493 w 1363754"/>
                <a:gd name="connsiteY8" fmla="*/ 2512704 h 2512704"/>
                <a:gd name="connsiteX9" fmla="*/ 0 w 1363754"/>
                <a:gd name="connsiteY9" fmla="*/ 2097636 h 2512704"/>
                <a:gd name="connsiteX10" fmla="*/ 525493 w 1363754"/>
                <a:gd name="connsiteY10" fmla="*/ 1682568 h 2512704"/>
                <a:gd name="connsiteX0" fmla="*/ 376672 w 1367333"/>
                <a:gd name="connsiteY0" fmla="*/ 1244702 h 2512988"/>
                <a:gd name="connsiteX1" fmla="*/ 1241980 w 1367333"/>
                <a:gd name="connsiteY1" fmla="*/ 1139 h 2512988"/>
                <a:gd name="connsiteX2" fmla="*/ 1054565 w 1367333"/>
                <a:gd name="connsiteY2" fmla="*/ 1682852 h 2512988"/>
                <a:gd name="connsiteX3" fmla="*/ 1367333 w 1367333"/>
                <a:gd name="connsiteY3" fmla="*/ 2097920 h 2512988"/>
                <a:gd name="connsiteX4" fmla="*/ 1054565 w 1367333"/>
                <a:gd name="connsiteY4" fmla="*/ 2512988 h 2512988"/>
                <a:gd name="connsiteX5" fmla="*/ 879694 w 1367333"/>
                <a:gd name="connsiteY5" fmla="*/ 2442101 h 2512988"/>
                <a:gd name="connsiteX6" fmla="*/ 858496 w 1367333"/>
                <a:gd name="connsiteY6" fmla="*/ 2418891 h 2512988"/>
                <a:gd name="connsiteX7" fmla="*/ 822880 w 1367333"/>
                <a:gd name="connsiteY7" fmla="*/ 2442101 h 2512988"/>
                <a:gd name="connsiteX8" fmla="*/ 529072 w 1367333"/>
                <a:gd name="connsiteY8" fmla="*/ 2512988 h 2512988"/>
                <a:gd name="connsiteX9" fmla="*/ 3579 w 1367333"/>
                <a:gd name="connsiteY9" fmla="*/ 2097920 h 2512988"/>
                <a:gd name="connsiteX10" fmla="*/ 376672 w 1367333"/>
                <a:gd name="connsiteY10" fmla="*/ 1244702 h 2512988"/>
                <a:gd name="connsiteX0" fmla="*/ 375471 w 1366132"/>
                <a:gd name="connsiteY0" fmla="*/ 1245149 h 2513435"/>
                <a:gd name="connsiteX1" fmla="*/ 1240779 w 1366132"/>
                <a:gd name="connsiteY1" fmla="*/ 1586 h 2513435"/>
                <a:gd name="connsiteX2" fmla="*/ 1053364 w 1366132"/>
                <a:gd name="connsiteY2" fmla="*/ 1683299 h 2513435"/>
                <a:gd name="connsiteX3" fmla="*/ 1366132 w 1366132"/>
                <a:gd name="connsiteY3" fmla="*/ 2098367 h 2513435"/>
                <a:gd name="connsiteX4" fmla="*/ 1053364 w 1366132"/>
                <a:gd name="connsiteY4" fmla="*/ 2513435 h 2513435"/>
                <a:gd name="connsiteX5" fmla="*/ 878493 w 1366132"/>
                <a:gd name="connsiteY5" fmla="*/ 2442548 h 2513435"/>
                <a:gd name="connsiteX6" fmla="*/ 857295 w 1366132"/>
                <a:gd name="connsiteY6" fmla="*/ 2419338 h 2513435"/>
                <a:gd name="connsiteX7" fmla="*/ 821679 w 1366132"/>
                <a:gd name="connsiteY7" fmla="*/ 2442548 h 2513435"/>
                <a:gd name="connsiteX8" fmla="*/ 527871 w 1366132"/>
                <a:gd name="connsiteY8" fmla="*/ 2513435 h 2513435"/>
                <a:gd name="connsiteX9" fmla="*/ 2378 w 1366132"/>
                <a:gd name="connsiteY9" fmla="*/ 2098367 h 2513435"/>
                <a:gd name="connsiteX10" fmla="*/ 375471 w 1366132"/>
                <a:gd name="connsiteY10" fmla="*/ 1245149 h 2513435"/>
                <a:gd name="connsiteX0" fmla="*/ 286828 w 1372739"/>
                <a:gd name="connsiteY0" fmla="*/ 1188101 h 2513537"/>
                <a:gd name="connsiteX1" fmla="*/ 1247386 w 1372739"/>
                <a:gd name="connsiteY1" fmla="*/ 1688 h 2513537"/>
                <a:gd name="connsiteX2" fmla="*/ 1059971 w 1372739"/>
                <a:gd name="connsiteY2" fmla="*/ 1683401 h 2513537"/>
                <a:gd name="connsiteX3" fmla="*/ 1372739 w 1372739"/>
                <a:gd name="connsiteY3" fmla="*/ 2098469 h 2513537"/>
                <a:gd name="connsiteX4" fmla="*/ 1059971 w 1372739"/>
                <a:gd name="connsiteY4" fmla="*/ 2513537 h 2513537"/>
                <a:gd name="connsiteX5" fmla="*/ 885100 w 1372739"/>
                <a:gd name="connsiteY5" fmla="*/ 2442650 h 2513537"/>
                <a:gd name="connsiteX6" fmla="*/ 863902 w 1372739"/>
                <a:gd name="connsiteY6" fmla="*/ 2419440 h 2513537"/>
                <a:gd name="connsiteX7" fmla="*/ 828286 w 1372739"/>
                <a:gd name="connsiteY7" fmla="*/ 2442650 h 2513537"/>
                <a:gd name="connsiteX8" fmla="*/ 534478 w 1372739"/>
                <a:gd name="connsiteY8" fmla="*/ 2513537 h 2513537"/>
                <a:gd name="connsiteX9" fmla="*/ 8985 w 1372739"/>
                <a:gd name="connsiteY9" fmla="*/ 2098469 h 2513537"/>
                <a:gd name="connsiteX10" fmla="*/ 286828 w 1372739"/>
                <a:gd name="connsiteY10" fmla="*/ 1188101 h 2513537"/>
                <a:gd name="connsiteX0" fmla="*/ 286828 w 1372897"/>
                <a:gd name="connsiteY0" fmla="*/ 1188101 h 2513537"/>
                <a:gd name="connsiteX1" fmla="*/ 1247386 w 1372897"/>
                <a:gd name="connsiteY1" fmla="*/ 1688 h 2513537"/>
                <a:gd name="connsiteX2" fmla="*/ 1104421 w 1372897"/>
                <a:gd name="connsiteY2" fmla="*/ 1245251 h 2513537"/>
                <a:gd name="connsiteX3" fmla="*/ 1372739 w 1372897"/>
                <a:gd name="connsiteY3" fmla="*/ 2098469 h 2513537"/>
                <a:gd name="connsiteX4" fmla="*/ 1059971 w 1372897"/>
                <a:gd name="connsiteY4" fmla="*/ 2513537 h 2513537"/>
                <a:gd name="connsiteX5" fmla="*/ 885100 w 1372897"/>
                <a:gd name="connsiteY5" fmla="*/ 2442650 h 2513537"/>
                <a:gd name="connsiteX6" fmla="*/ 863902 w 1372897"/>
                <a:gd name="connsiteY6" fmla="*/ 2419440 h 2513537"/>
                <a:gd name="connsiteX7" fmla="*/ 828286 w 1372897"/>
                <a:gd name="connsiteY7" fmla="*/ 2442650 h 2513537"/>
                <a:gd name="connsiteX8" fmla="*/ 534478 w 1372897"/>
                <a:gd name="connsiteY8" fmla="*/ 2513537 h 2513537"/>
                <a:gd name="connsiteX9" fmla="*/ 8985 w 1372897"/>
                <a:gd name="connsiteY9" fmla="*/ 2098469 h 2513537"/>
                <a:gd name="connsiteX10" fmla="*/ 286828 w 1372897"/>
                <a:gd name="connsiteY10" fmla="*/ 1188101 h 2513537"/>
                <a:gd name="connsiteX0" fmla="*/ 286828 w 1372901"/>
                <a:gd name="connsiteY0" fmla="*/ 1188101 h 2513537"/>
                <a:gd name="connsiteX1" fmla="*/ 1247386 w 1372901"/>
                <a:gd name="connsiteY1" fmla="*/ 1688 h 2513537"/>
                <a:gd name="connsiteX2" fmla="*/ 1104421 w 1372901"/>
                <a:gd name="connsiteY2" fmla="*/ 1245251 h 2513537"/>
                <a:gd name="connsiteX3" fmla="*/ 1372739 w 1372901"/>
                <a:gd name="connsiteY3" fmla="*/ 2098469 h 2513537"/>
                <a:gd name="connsiteX4" fmla="*/ 1059971 w 1372901"/>
                <a:gd name="connsiteY4" fmla="*/ 2513537 h 2513537"/>
                <a:gd name="connsiteX5" fmla="*/ 885100 w 1372901"/>
                <a:gd name="connsiteY5" fmla="*/ 2442650 h 2513537"/>
                <a:gd name="connsiteX6" fmla="*/ 863902 w 1372901"/>
                <a:gd name="connsiteY6" fmla="*/ 2419440 h 2513537"/>
                <a:gd name="connsiteX7" fmla="*/ 828286 w 1372901"/>
                <a:gd name="connsiteY7" fmla="*/ 2442650 h 2513537"/>
                <a:gd name="connsiteX8" fmla="*/ 534478 w 1372901"/>
                <a:gd name="connsiteY8" fmla="*/ 2513537 h 2513537"/>
                <a:gd name="connsiteX9" fmla="*/ 8985 w 1372901"/>
                <a:gd name="connsiteY9" fmla="*/ 2098469 h 2513537"/>
                <a:gd name="connsiteX10" fmla="*/ 286828 w 1372901"/>
                <a:gd name="connsiteY10" fmla="*/ 1188101 h 2513537"/>
                <a:gd name="connsiteX0" fmla="*/ 286828 w 1372901"/>
                <a:gd name="connsiteY0" fmla="*/ 1188587 h 2514023"/>
                <a:gd name="connsiteX1" fmla="*/ 1247386 w 1372901"/>
                <a:gd name="connsiteY1" fmla="*/ 2174 h 2514023"/>
                <a:gd name="connsiteX2" fmla="*/ 1104421 w 1372901"/>
                <a:gd name="connsiteY2" fmla="*/ 1245737 h 2514023"/>
                <a:gd name="connsiteX3" fmla="*/ 1372739 w 1372901"/>
                <a:gd name="connsiteY3" fmla="*/ 2098955 h 2514023"/>
                <a:gd name="connsiteX4" fmla="*/ 1059971 w 1372901"/>
                <a:gd name="connsiteY4" fmla="*/ 2514023 h 2514023"/>
                <a:gd name="connsiteX5" fmla="*/ 885100 w 1372901"/>
                <a:gd name="connsiteY5" fmla="*/ 2443136 h 2514023"/>
                <a:gd name="connsiteX6" fmla="*/ 863902 w 1372901"/>
                <a:gd name="connsiteY6" fmla="*/ 2419926 h 2514023"/>
                <a:gd name="connsiteX7" fmla="*/ 828286 w 1372901"/>
                <a:gd name="connsiteY7" fmla="*/ 2443136 h 2514023"/>
                <a:gd name="connsiteX8" fmla="*/ 534478 w 1372901"/>
                <a:gd name="connsiteY8" fmla="*/ 2514023 h 2514023"/>
                <a:gd name="connsiteX9" fmla="*/ 8985 w 1372901"/>
                <a:gd name="connsiteY9" fmla="*/ 2098955 h 2514023"/>
                <a:gd name="connsiteX10" fmla="*/ 286828 w 1372901"/>
                <a:gd name="connsiteY10" fmla="*/ 1188587 h 2514023"/>
                <a:gd name="connsiteX0" fmla="*/ 286828 w 1374263"/>
                <a:gd name="connsiteY0" fmla="*/ 1186669 h 2512105"/>
                <a:gd name="connsiteX1" fmla="*/ 1247386 w 1374263"/>
                <a:gd name="connsiteY1" fmla="*/ 256 h 2512105"/>
                <a:gd name="connsiteX2" fmla="*/ 1180621 w 1374263"/>
                <a:gd name="connsiteY2" fmla="*/ 1288269 h 2512105"/>
                <a:gd name="connsiteX3" fmla="*/ 1372739 w 1374263"/>
                <a:gd name="connsiteY3" fmla="*/ 2097037 h 2512105"/>
                <a:gd name="connsiteX4" fmla="*/ 1059971 w 1374263"/>
                <a:gd name="connsiteY4" fmla="*/ 2512105 h 2512105"/>
                <a:gd name="connsiteX5" fmla="*/ 885100 w 1374263"/>
                <a:gd name="connsiteY5" fmla="*/ 2441218 h 2512105"/>
                <a:gd name="connsiteX6" fmla="*/ 863902 w 1374263"/>
                <a:gd name="connsiteY6" fmla="*/ 2418008 h 2512105"/>
                <a:gd name="connsiteX7" fmla="*/ 828286 w 1374263"/>
                <a:gd name="connsiteY7" fmla="*/ 2441218 h 2512105"/>
                <a:gd name="connsiteX8" fmla="*/ 534478 w 1374263"/>
                <a:gd name="connsiteY8" fmla="*/ 2512105 h 2512105"/>
                <a:gd name="connsiteX9" fmla="*/ 8985 w 1374263"/>
                <a:gd name="connsiteY9" fmla="*/ 2097037 h 2512105"/>
                <a:gd name="connsiteX10" fmla="*/ 286828 w 1374263"/>
                <a:gd name="connsiteY10" fmla="*/ 1186669 h 2512105"/>
                <a:gd name="connsiteX0" fmla="*/ 286828 w 1374173"/>
                <a:gd name="connsiteY0" fmla="*/ 1186669 h 2512105"/>
                <a:gd name="connsiteX1" fmla="*/ 1247386 w 1374173"/>
                <a:gd name="connsiteY1" fmla="*/ 256 h 2512105"/>
                <a:gd name="connsiteX2" fmla="*/ 1180621 w 1374173"/>
                <a:gd name="connsiteY2" fmla="*/ 1288269 h 2512105"/>
                <a:gd name="connsiteX3" fmla="*/ 1372739 w 1374173"/>
                <a:gd name="connsiteY3" fmla="*/ 2097037 h 2512105"/>
                <a:gd name="connsiteX4" fmla="*/ 1059971 w 1374173"/>
                <a:gd name="connsiteY4" fmla="*/ 2512105 h 2512105"/>
                <a:gd name="connsiteX5" fmla="*/ 885100 w 1374173"/>
                <a:gd name="connsiteY5" fmla="*/ 2441218 h 2512105"/>
                <a:gd name="connsiteX6" fmla="*/ 863902 w 1374173"/>
                <a:gd name="connsiteY6" fmla="*/ 2418008 h 2512105"/>
                <a:gd name="connsiteX7" fmla="*/ 828286 w 1374173"/>
                <a:gd name="connsiteY7" fmla="*/ 2441218 h 2512105"/>
                <a:gd name="connsiteX8" fmla="*/ 534478 w 1374173"/>
                <a:gd name="connsiteY8" fmla="*/ 2512105 h 2512105"/>
                <a:gd name="connsiteX9" fmla="*/ 8985 w 1374173"/>
                <a:gd name="connsiteY9" fmla="*/ 2097037 h 2512105"/>
                <a:gd name="connsiteX10" fmla="*/ 286828 w 1374173"/>
                <a:gd name="connsiteY10" fmla="*/ 1186669 h 2512105"/>
                <a:gd name="connsiteX0" fmla="*/ 286828 w 1375902"/>
                <a:gd name="connsiteY0" fmla="*/ 1186639 h 2512075"/>
                <a:gd name="connsiteX1" fmla="*/ 1247386 w 1375902"/>
                <a:gd name="connsiteY1" fmla="*/ 226 h 2512075"/>
                <a:gd name="connsiteX2" fmla="*/ 1225071 w 1375902"/>
                <a:gd name="connsiteY2" fmla="*/ 1281889 h 2512075"/>
                <a:gd name="connsiteX3" fmla="*/ 1372739 w 1375902"/>
                <a:gd name="connsiteY3" fmla="*/ 2097007 h 2512075"/>
                <a:gd name="connsiteX4" fmla="*/ 1059971 w 1375902"/>
                <a:gd name="connsiteY4" fmla="*/ 2512075 h 2512075"/>
                <a:gd name="connsiteX5" fmla="*/ 885100 w 1375902"/>
                <a:gd name="connsiteY5" fmla="*/ 2441188 h 2512075"/>
                <a:gd name="connsiteX6" fmla="*/ 863902 w 1375902"/>
                <a:gd name="connsiteY6" fmla="*/ 2417978 h 2512075"/>
                <a:gd name="connsiteX7" fmla="*/ 828286 w 1375902"/>
                <a:gd name="connsiteY7" fmla="*/ 2441188 h 2512075"/>
                <a:gd name="connsiteX8" fmla="*/ 534478 w 1375902"/>
                <a:gd name="connsiteY8" fmla="*/ 2512075 h 2512075"/>
                <a:gd name="connsiteX9" fmla="*/ 8985 w 1375902"/>
                <a:gd name="connsiteY9" fmla="*/ 2097007 h 2512075"/>
                <a:gd name="connsiteX10" fmla="*/ 286828 w 1375902"/>
                <a:gd name="connsiteY10" fmla="*/ 1186639 h 2512075"/>
                <a:gd name="connsiteX0" fmla="*/ 286828 w 1376402"/>
                <a:gd name="connsiteY0" fmla="*/ 1186639 h 2512075"/>
                <a:gd name="connsiteX1" fmla="*/ 1247386 w 1376402"/>
                <a:gd name="connsiteY1" fmla="*/ 226 h 2512075"/>
                <a:gd name="connsiteX2" fmla="*/ 1225071 w 1376402"/>
                <a:gd name="connsiteY2" fmla="*/ 1281889 h 2512075"/>
                <a:gd name="connsiteX3" fmla="*/ 1372739 w 1376402"/>
                <a:gd name="connsiteY3" fmla="*/ 2097007 h 2512075"/>
                <a:gd name="connsiteX4" fmla="*/ 1059971 w 1376402"/>
                <a:gd name="connsiteY4" fmla="*/ 2512075 h 2512075"/>
                <a:gd name="connsiteX5" fmla="*/ 885100 w 1376402"/>
                <a:gd name="connsiteY5" fmla="*/ 2441188 h 2512075"/>
                <a:gd name="connsiteX6" fmla="*/ 863902 w 1376402"/>
                <a:gd name="connsiteY6" fmla="*/ 2417978 h 2512075"/>
                <a:gd name="connsiteX7" fmla="*/ 828286 w 1376402"/>
                <a:gd name="connsiteY7" fmla="*/ 2441188 h 2512075"/>
                <a:gd name="connsiteX8" fmla="*/ 534478 w 1376402"/>
                <a:gd name="connsiteY8" fmla="*/ 2512075 h 2512075"/>
                <a:gd name="connsiteX9" fmla="*/ 8985 w 1376402"/>
                <a:gd name="connsiteY9" fmla="*/ 2097007 h 2512075"/>
                <a:gd name="connsiteX10" fmla="*/ 286828 w 1376402"/>
                <a:gd name="connsiteY10" fmla="*/ 1186639 h 2512075"/>
                <a:gd name="connsiteX0" fmla="*/ 286828 w 1373265"/>
                <a:gd name="connsiteY0" fmla="*/ 1186639 h 2512075"/>
                <a:gd name="connsiteX1" fmla="*/ 1247386 w 1373265"/>
                <a:gd name="connsiteY1" fmla="*/ 226 h 2512075"/>
                <a:gd name="connsiteX2" fmla="*/ 1225071 w 1373265"/>
                <a:gd name="connsiteY2" fmla="*/ 1281889 h 2512075"/>
                <a:gd name="connsiteX3" fmla="*/ 1372739 w 1373265"/>
                <a:gd name="connsiteY3" fmla="*/ 2097007 h 2512075"/>
                <a:gd name="connsiteX4" fmla="*/ 1059971 w 1373265"/>
                <a:gd name="connsiteY4" fmla="*/ 2512075 h 2512075"/>
                <a:gd name="connsiteX5" fmla="*/ 885100 w 1373265"/>
                <a:gd name="connsiteY5" fmla="*/ 2441188 h 2512075"/>
                <a:gd name="connsiteX6" fmla="*/ 863902 w 1373265"/>
                <a:gd name="connsiteY6" fmla="*/ 2417978 h 2512075"/>
                <a:gd name="connsiteX7" fmla="*/ 828286 w 1373265"/>
                <a:gd name="connsiteY7" fmla="*/ 2441188 h 2512075"/>
                <a:gd name="connsiteX8" fmla="*/ 534478 w 1373265"/>
                <a:gd name="connsiteY8" fmla="*/ 2512075 h 2512075"/>
                <a:gd name="connsiteX9" fmla="*/ 8985 w 1373265"/>
                <a:gd name="connsiteY9" fmla="*/ 2097007 h 2512075"/>
                <a:gd name="connsiteX10" fmla="*/ 286828 w 1373265"/>
                <a:gd name="connsiteY10" fmla="*/ 1186639 h 2512075"/>
                <a:gd name="connsiteX0" fmla="*/ 286839 w 1373276"/>
                <a:gd name="connsiteY0" fmla="*/ 1313607 h 2639043"/>
                <a:gd name="connsiteX1" fmla="*/ 1310897 w 1373276"/>
                <a:gd name="connsiteY1" fmla="*/ 194 h 2639043"/>
                <a:gd name="connsiteX2" fmla="*/ 1225082 w 1373276"/>
                <a:gd name="connsiteY2" fmla="*/ 1408857 h 2639043"/>
                <a:gd name="connsiteX3" fmla="*/ 1372750 w 1373276"/>
                <a:gd name="connsiteY3" fmla="*/ 2223975 h 2639043"/>
                <a:gd name="connsiteX4" fmla="*/ 1059982 w 1373276"/>
                <a:gd name="connsiteY4" fmla="*/ 2639043 h 2639043"/>
                <a:gd name="connsiteX5" fmla="*/ 885111 w 1373276"/>
                <a:gd name="connsiteY5" fmla="*/ 2568156 h 2639043"/>
                <a:gd name="connsiteX6" fmla="*/ 863913 w 1373276"/>
                <a:gd name="connsiteY6" fmla="*/ 2544946 h 2639043"/>
                <a:gd name="connsiteX7" fmla="*/ 828297 w 1373276"/>
                <a:gd name="connsiteY7" fmla="*/ 2568156 h 2639043"/>
                <a:gd name="connsiteX8" fmla="*/ 534489 w 1373276"/>
                <a:gd name="connsiteY8" fmla="*/ 2639043 h 2639043"/>
                <a:gd name="connsiteX9" fmla="*/ 8996 w 1373276"/>
                <a:gd name="connsiteY9" fmla="*/ 2223975 h 2639043"/>
                <a:gd name="connsiteX10" fmla="*/ 286839 w 1373276"/>
                <a:gd name="connsiteY10" fmla="*/ 1313607 h 2639043"/>
                <a:gd name="connsiteX0" fmla="*/ 270129 w 1375616"/>
                <a:gd name="connsiteY0" fmla="*/ 1300965 h 2639101"/>
                <a:gd name="connsiteX1" fmla="*/ 1313237 w 1375616"/>
                <a:gd name="connsiteY1" fmla="*/ 252 h 2639101"/>
                <a:gd name="connsiteX2" fmla="*/ 1227422 w 1375616"/>
                <a:gd name="connsiteY2" fmla="*/ 1408915 h 2639101"/>
                <a:gd name="connsiteX3" fmla="*/ 1375090 w 1375616"/>
                <a:gd name="connsiteY3" fmla="*/ 2224033 h 2639101"/>
                <a:gd name="connsiteX4" fmla="*/ 1062322 w 1375616"/>
                <a:gd name="connsiteY4" fmla="*/ 2639101 h 2639101"/>
                <a:gd name="connsiteX5" fmla="*/ 887451 w 1375616"/>
                <a:gd name="connsiteY5" fmla="*/ 2568214 h 2639101"/>
                <a:gd name="connsiteX6" fmla="*/ 866253 w 1375616"/>
                <a:gd name="connsiteY6" fmla="*/ 2545004 h 2639101"/>
                <a:gd name="connsiteX7" fmla="*/ 830637 w 1375616"/>
                <a:gd name="connsiteY7" fmla="*/ 2568214 h 2639101"/>
                <a:gd name="connsiteX8" fmla="*/ 536829 w 1375616"/>
                <a:gd name="connsiteY8" fmla="*/ 2639101 h 2639101"/>
                <a:gd name="connsiteX9" fmla="*/ 11336 w 1375616"/>
                <a:gd name="connsiteY9" fmla="*/ 2224033 h 2639101"/>
                <a:gd name="connsiteX10" fmla="*/ 270129 w 1375616"/>
                <a:gd name="connsiteY10" fmla="*/ 1300965 h 2639101"/>
                <a:gd name="connsiteX0" fmla="*/ 271106 w 1376593"/>
                <a:gd name="connsiteY0" fmla="*/ 1300983 h 2639119"/>
                <a:gd name="connsiteX1" fmla="*/ 1314214 w 1376593"/>
                <a:gd name="connsiteY1" fmla="*/ 270 h 2639119"/>
                <a:gd name="connsiteX2" fmla="*/ 1228399 w 1376593"/>
                <a:gd name="connsiteY2" fmla="*/ 1408933 h 2639119"/>
                <a:gd name="connsiteX3" fmla="*/ 1376067 w 1376593"/>
                <a:gd name="connsiteY3" fmla="*/ 2224051 h 2639119"/>
                <a:gd name="connsiteX4" fmla="*/ 1063299 w 1376593"/>
                <a:gd name="connsiteY4" fmla="*/ 2639119 h 2639119"/>
                <a:gd name="connsiteX5" fmla="*/ 888428 w 1376593"/>
                <a:gd name="connsiteY5" fmla="*/ 2568232 h 2639119"/>
                <a:gd name="connsiteX6" fmla="*/ 867230 w 1376593"/>
                <a:gd name="connsiteY6" fmla="*/ 2545022 h 2639119"/>
                <a:gd name="connsiteX7" fmla="*/ 831614 w 1376593"/>
                <a:gd name="connsiteY7" fmla="*/ 2568232 h 2639119"/>
                <a:gd name="connsiteX8" fmla="*/ 537806 w 1376593"/>
                <a:gd name="connsiteY8" fmla="*/ 2639119 h 2639119"/>
                <a:gd name="connsiteX9" fmla="*/ 12313 w 1376593"/>
                <a:gd name="connsiteY9" fmla="*/ 2224051 h 2639119"/>
                <a:gd name="connsiteX10" fmla="*/ 271106 w 1376593"/>
                <a:gd name="connsiteY10" fmla="*/ 1300983 h 2639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6593" h="2639119">
                  <a:moveTo>
                    <a:pt x="271106" y="1300983"/>
                  </a:moveTo>
                  <a:cubicBezTo>
                    <a:pt x="500789" y="866853"/>
                    <a:pt x="1154665" y="-17722"/>
                    <a:pt x="1314214" y="270"/>
                  </a:cubicBezTo>
                  <a:cubicBezTo>
                    <a:pt x="1473763" y="18262"/>
                    <a:pt x="1218090" y="1038303"/>
                    <a:pt x="1228399" y="1408933"/>
                  </a:cubicBezTo>
                  <a:cubicBezTo>
                    <a:pt x="1238708" y="1779563"/>
                    <a:pt x="1365484" y="1999970"/>
                    <a:pt x="1376067" y="2224051"/>
                  </a:cubicBezTo>
                  <a:cubicBezTo>
                    <a:pt x="1386650" y="2448132"/>
                    <a:pt x="1236036" y="2639119"/>
                    <a:pt x="1063299" y="2639119"/>
                  </a:cubicBezTo>
                  <a:cubicBezTo>
                    <a:pt x="998523" y="2639119"/>
                    <a:pt x="938346" y="2612987"/>
                    <a:pt x="888428" y="2568232"/>
                  </a:cubicBezTo>
                  <a:lnTo>
                    <a:pt x="867230" y="2545022"/>
                  </a:lnTo>
                  <a:lnTo>
                    <a:pt x="831614" y="2568232"/>
                  </a:lnTo>
                  <a:cubicBezTo>
                    <a:pt x="747745" y="2612987"/>
                    <a:pt x="646639" y="2639119"/>
                    <a:pt x="537806" y="2639119"/>
                  </a:cubicBezTo>
                  <a:cubicBezTo>
                    <a:pt x="247584" y="2639119"/>
                    <a:pt x="56763" y="2447074"/>
                    <a:pt x="12313" y="2224051"/>
                  </a:cubicBezTo>
                  <a:cubicBezTo>
                    <a:pt x="-32137" y="2001028"/>
                    <a:pt x="41423" y="1735113"/>
                    <a:pt x="271106" y="1300983"/>
                  </a:cubicBezTo>
                  <a:close/>
                </a:path>
              </a:pathLst>
            </a:custGeom>
            <a:solidFill>
              <a:srgbClr val="DEEBF7">
                <a:alpha val="20000"/>
              </a:srgbClr>
            </a:solidFill>
            <a:ln>
              <a:solidFill>
                <a:srgbClr val="00B0F0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0BBD2088-1A9C-47F8-8FD0-94C7BBF7DF50}"/>
                </a:ext>
              </a:extLst>
            </p:cNvPr>
            <p:cNvSpPr/>
            <p:nvPr/>
          </p:nvSpPr>
          <p:spPr>
            <a:xfrm rot="18000000" flipH="1">
              <a:off x="3671544" y="3354639"/>
              <a:ext cx="714504" cy="983620"/>
            </a:xfrm>
            <a:custGeom>
              <a:avLst/>
              <a:gdLst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876115 w 1363754"/>
                <a:gd name="connsiteY3" fmla="*/ 70887 h 830136"/>
                <a:gd name="connsiteX4" fmla="*/ 1050986 w 1363754"/>
                <a:gd name="connsiteY4" fmla="*/ 0 h 830136"/>
                <a:gd name="connsiteX5" fmla="*/ 1363754 w 1363754"/>
                <a:gd name="connsiteY5" fmla="*/ 415068 h 830136"/>
                <a:gd name="connsiteX6" fmla="*/ 1050986 w 1363754"/>
                <a:gd name="connsiteY6" fmla="*/ 830136 h 830136"/>
                <a:gd name="connsiteX7" fmla="*/ 876115 w 1363754"/>
                <a:gd name="connsiteY7" fmla="*/ 759249 h 830136"/>
                <a:gd name="connsiteX8" fmla="*/ 854917 w 1363754"/>
                <a:gd name="connsiteY8" fmla="*/ 736039 h 830136"/>
                <a:gd name="connsiteX9" fmla="*/ 819301 w 1363754"/>
                <a:gd name="connsiteY9" fmla="*/ 759249 h 830136"/>
                <a:gd name="connsiteX10" fmla="*/ 525493 w 1363754"/>
                <a:gd name="connsiteY10" fmla="*/ 830136 h 830136"/>
                <a:gd name="connsiteX11" fmla="*/ 0 w 1363754"/>
                <a:gd name="connsiteY11" fmla="*/ 415068 h 830136"/>
                <a:gd name="connsiteX12" fmla="*/ 525493 w 1363754"/>
                <a:gd name="connsiteY12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1050986 w 1363754"/>
                <a:gd name="connsiteY3" fmla="*/ 0 h 830136"/>
                <a:gd name="connsiteX4" fmla="*/ 1363754 w 1363754"/>
                <a:gd name="connsiteY4" fmla="*/ 415068 h 830136"/>
                <a:gd name="connsiteX5" fmla="*/ 1050986 w 1363754"/>
                <a:gd name="connsiteY5" fmla="*/ 830136 h 830136"/>
                <a:gd name="connsiteX6" fmla="*/ 876115 w 1363754"/>
                <a:gd name="connsiteY6" fmla="*/ 759249 h 830136"/>
                <a:gd name="connsiteX7" fmla="*/ 854917 w 1363754"/>
                <a:gd name="connsiteY7" fmla="*/ 736039 h 830136"/>
                <a:gd name="connsiteX8" fmla="*/ 819301 w 1363754"/>
                <a:gd name="connsiteY8" fmla="*/ 759249 h 830136"/>
                <a:gd name="connsiteX9" fmla="*/ 525493 w 1363754"/>
                <a:gd name="connsiteY9" fmla="*/ 830136 h 830136"/>
                <a:gd name="connsiteX10" fmla="*/ 0 w 1363754"/>
                <a:gd name="connsiteY10" fmla="*/ 415068 h 830136"/>
                <a:gd name="connsiteX11" fmla="*/ 525493 w 1363754"/>
                <a:gd name="connsiteY11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1050986 w 1363754"/>
                <a:gd name="connsiteY2" fmla="*/ 0 h 830136"/>
                <a:gd name="connsiteX3" fmla="*/ 1363754 w 1363754"/>
                <a:gd name="connsiteY3" fmla="*/ 415068 h 830136"/>
                <a:gd name="connsiteX4" fmla="*/ 1050986 w 1363754"/>
                <a:gd name="connsiteY4" fmla="*/ 830136 h 830136"/>
                <a:gd name="connsiteX5" fmla="*/ 876115 w 1363754"/>
                <a:gd name="connsiteY5" fmla="*/ 759249 h 830136"/>
                <a:gd name="connsiteX6" fmla="*/ 854917 w 1363754"/>
                <a:gd name="connsiteY6" fmla="*/ 736039 h 830136"/>
                <a:gd name="connsiteX7" fmla="*/ 819301 w 1363754"/>
                <a:gd name="connsiteY7" fmla="*/ 759249 h 830136"/>
                <a:gd name="connsiteX8" fmla="*/ 525493 w 1363754"/>
                <a:gd name="connsiteY8" fmla="*/ 830136 h 830136"/>
                <a:gd name="connsiteX9" fmla="*/ 0 w 1363754"/>
                <a:gd name="connsiteY9" fmla="*/ 415068 h 830136"/>
                <a:gd name="connsiteX10" fmla="*/ 525493 w 1363754"/>
                <a:gd name="connsiteY10" fmla="*/ 0 h 830136"/>
                <a:gd name="connsiteX0" fmla="*/ 525493 w 1363754"/>
                <a:gd name="connsiteY0" fmla="*/ 1682568 h 2512704"/>
                <a:gd name="connsiteX1" fmla="*/ 1238401 w 1363754"/>
                <a:gd name="connsiteY1" fmla="*/ 855 h 2512704"/>
                <a:gd name="connsiteX2" fmla="*/ 1050986 w 1363754"/>
                <a:gd name="connsiteY2" fmla="*/ 1682568 h 2512704"/>
                <a:gd name="connsiteX3" fmla="*/ 1363754 w 1363754"/>
                <a:gd name="connsiteY3" fmla="*/ 2097636 h 2512704"/>
                <a:gd name="connsiteX4" fmla="*/ 1050986 w 1363754"/>
                <a:gd name="connsiteY4" fmla="*/ 2512704 h 2512704"/>
                <a:gd name="connsiteX5" fmla="*/ 876115 w 1363754"/>
                <a:gd name="connsiteY5" fmla="*/ 2441817 h 2512704"/>
                <a:gd name="connsiteX6" fmla="*/ 854917 w 1363754"/>
                <a:gd name="connsiteY6" fmla="*/ 2418607 h 2512704"/>
                <a:gd name="connsiteX7" fmla="*/ 819301 w 1363754"/>
                <a:gd name="connsiteY7" fmla="*/ 2441817 h 2512704"/>
                <a:gd name="connsiteX8" fmla="*/ 525493 w 1363754"/>
                <a:gd name="connsiteY8" fmla="*/ 2512704 h 2512704"/>
                <a:gd name="connsiteX9" fmla="*/ 0 w 1363754"/>
                <a:gd name="connsiteY9" fmla="*/ 2097636 h 2512704"/>
                <a:gd name="connsiteX10" fmla="*/ 525493 w 1363754"/>
                <a:gd name="connsiteY10" fmla="*/ 1682568 h 2512704"/>
                <a:gd name="connsiteX0" fmla="*/ 376672 w 1367333"/>
                <a:gd name="connsiteY0" fmla="*/ 1244702 h 2512988"/>
                <a:gd name="connsiteX1" fmla="*/ 1241980 w 1367333"/>
                <a:gd name="connsiteY1" fmla="*/ 1139 h 2512988"/>
                <a:gd name="connsiteX2" fmla="*/ 1054565 w 1367333"/>
                <a:gd name="connsiteY2" fmla="*/ 1682852 h 2512988"/>
                <a:gd name="connsiteX3" fmla="*/ 1367333 w 1367333"/>
                <a:gd name="connsiteY3" fmla="*/ 2097920 h 2512988"/>
                <a:gd name="connsiteX4" fmla="*/ 1054565 w 1367333"/>
                <a:gd name="connsiteY4" fmla="*/ 2512988 h 2512988"/>
                <a:gd name="connsiteX5" fmla="*/ 879694 w 1367333"/>
                <a:gd name="connsiteY5" fmla="*/ 2442101 h 2512988"/>
                <a:gd name="connsiteX6" fmla="*/ 858496 w 1367333"/>
                <a:gd name="connsiteY6" fmla="*/ 2418891 h 2512988"/>
                <a:gd name="connsiteX7" fmla="*/ 822880 w 1367333"/>
                <a:gd name="connsiteY7" fmla="*/ 2442101 h 2512988"/>
                <a:gd name="connsiteX8" fmla="*/ 529072 w 1367333"/>
                <a:gd name="connsiteY8" fmla="*/ 2512988 h 2512988"/>
                <a:gd name="connsiteX9" fmla="*/ 3579 w 1367333"/>
                <a:gd name="connsiteY9" fmla="*/ 2097920 h 2512988"/>
                <a:gd name="connsiteX10" fmla="*/ 376672 w 1367333"/>
                <a:gd name="connsiteY10" fmla="*/ 1244702 h 2512988"/>
                <a:gd name="connsiteX0" fmla="*/ 375471 w 1366132"/>
                <a:gd name="connsiteY0" fmla="*/ 1245149 h 2513435"/>
                <a:gd name="connsiteX1" fmla="*/ 1240779 w 1366132"/>
                <a:gd name="connsiteY1" fmla="*/ 1586 h 2513435"/>
                <a:gd name="connsiteX2" fmla="*/ 1053364 w 1366132"/>
                <a:gd name="connsiteY2" fmla="*/ 1683299 h 2513435"/>
                <a:gd name="connsiteX3" fmla="*/ 1366132 w 1366132"/>
                <a:gd name="connsiteY3" fmla="*/ 2098367 h 2513435"/>
                <a:gd name="connsiteX4" fmla="*/ 1053364 w 1366132"/>
                <a:gd name="connsiteY4" fmla="*/ 2513435 h 2513435"/>
                <a:gd name="connsiteX5" fmla="*/ 878493 w 1366132"/>
                <a:gd name="connsiteY5" fmla="*/ 2442548 h 2513435"/>
                <a:gd name="connsiteX6" fmla="*/ 857295 w 1366132"/>
                <a:gd name="connsiteY6" fmla="*/ 2419338 h 2513435"/>
                <a:gd name="connsiteX7" fmla="*/ 821679 w 1366132"/>
                <a:gd name="connsiteY7" fmla="*/ 2442548 h 2513435"/>
                <a:gd name="connsiteX8" fmla="*/ 527871 w 1366132"/>
                <a:gd name="connsiteY8" fmla="*/ 2513435 h 2513435"/>
                <a:gd name="connsiteX9" fmla="*/ 2378 w 1366132"/>
                <a:gd name="connsiteY9" fmla="*/ 2098367 h 2513435"/>
                <a:gd name="connsiteX10" fmla="*/ 375471 w 1366132"/>
                <a:gd name="connsiteY10" fmla="*/ 1245149 h 2513435"/>
                <a:gd name="connsiteX0" fmla="*/ 286828 w 1372739"/>
                <a:gd name="connsiteY0" fmla="*/ 1188101 h 2513537"/>
                <a:gd name="connsiteX1" fmla="*/ 1247386 w 1372739"/>
                <a:gd name="connsiteY1" fmla="*/ 1688 h 2513537"/>
                <a:gd name="connsiteX2" fmla="*/ 1059971 w 1372739"/>
                <a:gd name="connsiteY2" fmla="*/ 1683401 h 2513537"/>
                <a:gd name="connsiteX3" fmla="*/ 1372739 w 1372739"/>
                <a:gd name="connsiteY3" fmla="*/ 2098469 h 2513537"/>
                <a:gd name="connsiteX4" fmla="*/ 1059971 w 1372739"/>
                <a:gd name="connsiteY4" fmla="*/ 2513537 h 2513537"/>
                <a:gd name="connsiteX5" fmla="*/ 885100 w 1372739"/>
                <a:gd name="connsiteY5" fmla="*/ 2442650 h 2513537"/>
                <a:gd name="connsiteX6" fmla="*/ 863902 w 1372739"/>
                <a:gd name="connsiteY6" fmla="*/ 2419440 h 2513537"/>
                <a:gd name="connsiteX7" fmla="*/ 828286 w 1372739"/>
                <a:gd name="connsiteY7" fmla="*/ 2442650 h 2513537"/>
                <a:gd name="connsiteX8" fmla="*/ 534478 w 1372739"/>
                <a:gd name="connsiteY8" fmla="*/ 2513537 h 2513537"/>
                <a:gd name="connsiteX9" fmla="*/ 8985 w 1372739"/>
                <a:gd name="connsiteY9" fmla="*/ 2098469 h 2513537"/>
                <a:gd name="connsiteX10" fmla="*/ 286828 w 1372739"/>
                <a:gd name="connsiteY10" fmla="*/ 1188101 h 2513537"/>
                <a:gd name="connsiteX0" fmla="*/ 286828 w 1372897"/>
                <a:gd name="connsiteY0" fmla="*/ 1188101 h 2513537"/>
                <a:gd name="connsiteX1" fmla="*/ 1247386 w 1372897"/>
                <a:gd name="connsiteY1" fmla="*/ 1688 h 2513537"/>
                <a:gd name="connsiteX2" fmla="*/ 1104421 w 1372897"/>
                <a:gd name="connsiteY2" fmla="*/ 1245251 h 2513537"/>
                <a:gd name="connsiteX3" fmla="*/ 1372739 w 1372897"/>
                <a:gd name="connsiteY3" fmla="*/ 2098469 h 2513537"/>
                <a:gd name="connsiteX4" fmla="*/ 1059971 w 1372897"/>
                <a:gd name="connsiteY4" fmla="*/ 2513537 h 2513537"/>
                <a:gd name="connsiteX5" fmla="*/ 885100 w 1372897"/>
                <a:gd name="connsiteY5" fmla="*/ 2442650 h 2513537"/>
                <a:gd name="connsiteX6" fmla="*/ 863902 w 1372897"/>
                <a:gd name="connsiteY6" fmla="*/ 2419440 h 2513537"/>
                <a:gd name="connsiteX7" fmla="*/ 828286 w 1372897"/>
                <a:gd name="connsiteY7" fmla="*/ 2442650 h 2513537"/>
                <a:gd name="connsiteX8" fmla="*/ 534478 w 1372897"/>
                <a:gd name="connsiteY8" fmla="*/ 2513537 h 2513537"/>
                <a:gd name="connsiteX9" fmla="*/ 8985 w 1372897"/>
                <a:gd name="connsiteY9" fmla="*/ 2098469 h 2513537"/>
                <a:gd name="connsiteX10" fmla="*/ 286828 w 1372897"/>
                <a:gd name="connsiteY10" fmla="*/ 1188101 h 2513537"/>
                <a:gd name="connsiteX0" fmla="*/ 286828 w 1372901"/>
                <a:gd name="connsiteY0" fmla="*/ 1188101 h 2513537"/>
                <a:gd name="connsiteX1" fmla="*/ 1247386 w 1372901"/>
                <a:gd name="connsiteY1" fmla="*/ 1688 h 2513537"/>
                <a:gd name="connsiteX2" fmla="*/ 1104421 w 1372901"/>
                <a:gd name="connsiteY2" fmla="*/ 1245251 h 2513537"/>
                <a:gd name="connsiteX3" fmla="*/ 1372739 w 1372901"/>
                <a:gd name="connsiteY3" fmla="*/ 2098469 h 2513537"/>
                <a:gd name="connsiteX4" fmla="*/ 1059971 w 1372901"/>
                <a:gd name="connsiteY4" fmla="*/ 2513537 h 2513537"/>
                <a:gd name="connsiteX5" fmla="*/ 885100 w 1372901"/>
                <a:gd name="connsiteY5" fmla="*/ 2442650 h 2513537"/>
                <a:gd name="connsiteX6" fmla="*/ 863902 w 1372901"/>
                <a:gd name="connsiteY6" fmla="*/ 2419440 h 2513537"/>
                <a:gd name="connsiteX7" fmla="*/ 828286 w 1372901"/>
                <a:gd name="connsiteY7" fmla="*/ 2442650 h 2513537"/>
                <a:gd name="connsiteX8" fmla="*/ 534478 w 1372901"/>
                <a:gd name="connsiteY8" fmla="*/ 2513537 h 2513537"/>
                <a:gd name="connsiteX9" fmla="*/ 8985 w 1372901"/>
                <a:gd name="connsiteY9" fmla="*/ 2098469 h 2513537"/>
                <a:gd name="connsiteX10" fmla="*/ 286828 w 1372901"/>
                <a:gd name="connsiteY10" fmla="*/ 1188101 h 2513537"/>
                <a:gd name="connsiteX0" fmla="*/ 286828 w 1372901"/>
                <a:gd name="connsiteY0" fmla="*/ 1188587 h 2514023"/>
                <a:gd name="connsiteX1" fmla="*/ 1247386 w 1372901"/>
                <a:gd name="connsiteY1" fmla="*/ 2174 h 2514023"/>
                <a:gd name="connsiteX2" fmla="*/ 1104421 w 1372901"/>
                <a:gd name="connsiteY2" fmla="*/ 1245737 h 2514023"/>
                <a:gd name="connsiteX3" fmla="*/ 1372739 w 1372901"/>
                <a:gd name="connsiteY3" fmla="*/ 2098955 h 2514023"/>
                <a:gd name="connsiteX4" fmla="*/ 1059971 w 1372901"/>
                <a:gd name="connsiteY4" fmla="*/ 2514023 h 2514023"/>
                <a:gd name="connsiteX5" fmla="*/ 885100 w 1372901"/>
                <a:gd name="connsiteY5" fmla="*/ 2443136 h 2514023"/>
                <a:gd name="connsiteX6" fmla="*/ 863902 w 1372901"/>
                <a:gd name="connsiteY6" fmla="*/ 2419926 h 2514023"/>
                <a:gd name="connsiteX7" fmla="*/ 828286 w 1372901"/>
                <a:gd name="connsiteY7" fmla="*/ 2443136 h 2514023"/>
                <a:gd name="connsiteX8" fmla="*/ 534478 w 1372901"/>
                <a:gd name="connsiteY8" fmla="*/ 2514023 h 2514023"/>
                <a:gd name="connsiteX9" fmla="*/ 8985 w 1372901"/>
                <a:gd name="connsiteY9" fmla="*/ 2098955 h 2514023"/>
                <a:gd name="connsiteX10" fmla="*/ 286828 w 1372901"/>
                <a:gd name="connsiteY10" fmla="*/ 1188587 h 2514023"/>
                <a:gd name="connsiteX0" fmla="*/ 286828 w 1374263"/>
                <a:gd name="connsiteY0" fmla="*/ 1186669 h 2512105"/>
                <a:gd name="connsiteX1" fmla="*/ 1247386 w 1374263"/>
                <a:gd name="connsiteY1" fmla="*/ 256 h 2512105"/>
                <a:gd name="connsiteX2" fmla="*/ 1180621 w 1374263"/>
                <a:gd name="connsiteY2" fmla="*/ 1288269 h 2512105"/>
                <a:gd name="connsiteX3" fmla="*/ 1372739 w 1374263"/>
                <a:gd name="connsiteY3" fmla="*/ 2097037 h 2512105"/>
                <a:gd name="connsiteX4" fmla="*/ 1059971 w 1374263"/>
                <a:gd name="connsiteY4" fmla="*/ 2512105 h 2512105"/>
                <a:gd name="connsiteX5" fmla="*/ 885100 w 1374263"/>
                <a:gd name="connsiteY5" fmla="*/ 2441218 h 2512105"/>
                <a:gd name="connsiteX6" fmla="*/ 863902 w 1374263"/>
                <a:gd name="connsiteY6" fmla="*/ 2418008 h 2512105"/>
                <a:gd name="connsiteX7" fmla="*/ 828286 w 1374263"/>
                <a:gd name="connsiteY7" fmla="*/ 2441218 h 2512105"/>
                <a:gd name="connsiteX8" fmla="*/ 534478 w 1374263"/>
                <a:gd name="connsiteY8" fmla="*/ 2512105 h 2512105"/>
                <a:gd name="connsiteX9" fmla="*/ 8985 w 1374263"/>
                <a:gd name="connsiteY9" fmla="*/ 2097037 h 2512105"/>
                <a:gd name="connsiteX10" fmla="*/ 286828 w 1374263"/>
                <a:gd name="connsiteY10" fmla="*/ 1186669 h 2512105"/>
                <a:gd name="connsiteX0" fmla="*/ 286828 w 1374173"/>
                <a:gd name="connsiteY0" fmla="*/ 1186669 h 2512105"/>
                <a:gd name="connsiteX1" fmla="*/ 1247386 w 1374173"/>
                <a:gd name="connsiteY1" fmla="*/ 256 h 2512105"/>
                <a:gd name="connsiteX2" fmla="*/ 1180621 w 1374173"/>
                <a:gd name="connsiteY2" fmla="*/ 1288269 h 2512105"/>
                <a:gd name="connsiteX3" fmla="*/ 1372739 w 1374173"/>
                <a:gd name="connsiteY3" fmla="*/ 2097037 h 2512105"/>
                <a:gd name="connsiteX4" fmla="*/ 1059971 w 1374173"/>
                <a:gd name="connsiteY4" fmla="*/ 2512105 h 2512105"/>
                <a:gd name="connsiteX5" fmla="*/ 885100 w 1374173"/>
                <a:gd name="connsiteY5" fmla="*/ 2441218 h 2512105"/>
                <a:gd name="connsiteX6" fmla="*/ 863902 w 1374173"/>
                <a:gd name="connsiteY6" fmla="*/ 2418008 h 2512105"/>
                <a:gd name="connsiteX7" fmla="*/ 828286 w 1374173"/>
                <a:gd name="connsiteY7" fmla="*/ 2441218 h 2512105"/>
                <a:gd name="connsiteX8" fmla="*/ 534478 w 1374173"/>
                <a:gd name="connsiteY8" fmla="*/ 2512105 h 2512105"/>
                <a:gd name="connsiteX9" fmla="*/ 8985 w 1374173"/>
                <a:gd name="connsiteY9" fmla="*/ 2097037 h 2512105"/>
                <a:gd name="connsiteX10" fmla="*/ 286828 w 1374173"/>
                <a:gd name="connsiteY10" fmla="*/ 1186669 h 2512105"/>
                <a:gd name="connsiteX0" fmla="*/ 286828 w 1375902"/>
                <a:gd name="connsiteY0" fmla="*/ 1186639 h 2512075"/>
                <a:gd name="connsiteX1" fmla="*/ 1247386 w 1375902"/>
                <a:gd name="connsiteY1" fmla="*/ 226 h 2512075"/>
                <a:gd name="connsiteX2" fmla="*/ 1225071 w 1375902"/>
                <a:gd name="connsiteY2" fmla="*/ 1281889 h 2512075"/>
                <a:gd name="connsiteX3" fmla="*/ 1372739 w 1375902"/>
                <a:gd name="connsiteY3" fmla="*/ 2097007 h 2512075"/>
                <a:gd name="connsiteX4" fmla="*/ 1059971 w 1375902"/>
                <a:gd name="connsiteY4" fmla="*/ 2512075 h 2512075"/>
                <a:gd name="connsiteX5" fmla="*/ 885100 w 1375902"/>
                <a:gd name="connsiteY5" fmla="*/ 2441188 h 2512075"/>
                <a:gd name="connsiteX6" fmla="*/ 863902 w 1375902"/>
                <a:gd name="connsiteY6" fmla="*/ 2417978 h 2512075"/>
                <a:gd name="connsiteX7" fmla="*/ 828286 w 1375902"/>
                <a:gd name="connsiteY7" fmla="*/ 2441188 h 2512075"/>
                <a:gd name="connsiteX8" fmla="*/ 534478 w 1375902"/>
                <a:gd name="connsiteY8" fmla="*/ 2512075 h 2512075"/>
                <a:gd name="connsiteX9" fmla="*/ 8985 w 1375902"/>
                <a:gd name="connsiteY9" fmla="*/ 2097007 h 2512075"/>
                <a:gd name="connsiteX10" fmla="*/ 286828 w 1375902"/>
                <a:gd name="connsiteY10" fmla="*/ 1186639 h 2512075"/>
                <a:gd name="connsiteX0" fmla="*/ 286828 w 1376402"/>
                <a:gd name="connsiteY0" fmla="*/ 1186639 h 2512075"/>
                <a:gd name="connsiteX1" fmla="*/ 1247386 w 1376402"/>
                <a:gd name="connsiteY1" fmla="*/ 226 h 2512075"/>
                <a:gd name="connsiteX2" fmla="*/ 1225071 w 1376402"/>
                <a:gd name="connsiteY2" fmla="*/ 1281889 h 2512075"/>
                <a:gd name="connsiteX3" fmla="*/ 1372739 w 1376402"/>
                <a:gd name="connsiteY3" fmla="*/ 2097007 h 2512075"/>
                <a:gd name="connsiteX4" fmla="*/ 1059971 w 1376402"/>
                <a:gd name="connsiteY4" fmla="*/ 2512075 h 2512075"/>
                <a:gd name="connsiteX5" fmla="*/ 885100 w 1376402"/>
                <a:gd name="connsiteY5" fmla="*/ 2441188 h 2512075"/>
                <a:gd name="connsiteX6" fmla="*/ 863902 w 1376402"/>
                <a:gd name="connsiteY6" fmla="*/ 2417978 h 2512075"/>
                <a:gd name="connsiteX7" fmla="*/ 828286 w 1376402"/>
                <a:gd name="connsiteY7" fmla="*/ 2441188 h 2512075"/>
                <a:gd name="connsiteX8" fmla="*/ 534478 w 1376402"/>
                <a:gd name="connsiteY8" fmla="*/ 2512075 h 2512075"/>
                <a:gd name="connsiteX9" fmla="*/ 8985 w 1376402"/>
                <a:gd name="connsiteY9" fmla="*/ 2097007 h 2512075"/>
                <a:gd name="connsiteX10" fmla="*/ 286828 w 1376402"/>
                <a:gd name="connsiteY10" fmla="*/ 1186639 h 2512075"/>
                <a:gd name="connsiteX0" fmla="*/ 286828 w 1373265"/>
                <a:gd name="connsiteY0" fmla="*/ 1186639 h 2512075"/>
                <a:gd name="connsiteX1" fmla="*/ 1247386 w 1373265"/>
                <a:gd name="connsiteY1" fmla="*/ 226 h 2512075"/>
                <a:gd name="connsiteX2" fmla="*/ 1225071 w 1373265"/>
                <a:gd name="connsiteY2" fmla="*/ 1281889 h 2512075"/>
                <a:gd name="connsiteX3" fmla="*/ 1372739 w 1373265"/>
                <a:gd name="connsiteY3" fmla="*/ 2097007 h 2512075"/>
                <a:gd name="connsiteX4" fmla="*/ 1059971 w 1373265"/>
                <a:gd name="connsiteY4" fmla="*/ 2512075 h 2512075"/>
                <a:gd name="connsiteX5" fmla="*/ 885100 w 1373265"/>
                <a:gd name="connsiteY5" fmla="*/ 2441188 h 2512075"/>
                <a:gd name="connsiteX6" fmla="*/ 863902 w 1373265"/>
                <a:gd name="connsiteY6" fmla="*/ 2417978 h 2512075"/>
                <a:gd name="connsiteX7" fmla="*/ 828286 w 1373265"/>
                <a:gd name="connsiteY7" fmla="*/ 2441188 h 2512075"/>
                <a:gd name="connsiteX8" fmla="*/ 534478 w 1373265"/>
                <a:gd name="connsiteY8" fmla="*/ 2512075 h 2512075"/>
                <a:gd name="connsiteX9" fmla="*/ 8985 w 1373265"/>
                <a:gd name="connsiteY9" fmla="*/ 2097007 h 2512075"/>
                <a:gd name="connsiteX10" fmla="*/ 286828 w 1373265"/>
                <a:gd name="connsiteY10" fmla="*/ 1186639 h 2512075"/>
                <a:gd name="connsiteX0" fmla="*/ 286839 w 1373276"/>
                <a:gd name="connsiteY0" fmla="*/ 1313607 h 2639043"/>
                <a:gd name="connsiteX1" fmla="*/ 1310897 w 1373276"/>
                <a:gd name="connsiteY1" fmla="*/ 194 h 2639043"/>
                <a:gd name="connsiteX2" fmla="*/ 1225082 w 1373276"/>
                <a:gd name="connsiteY2" fmla="*/ 1408857 h 2639043"/>
                <a:gd name="connsiteX3" fmla="*/ 1372750 w 1373276"/>
                <a:gd name="connsiteY3" fmla="*/ 2223975 h 2639043"/>
                <a:gd name="connsiteX4" fmla="*/ 1059982 w 1373276"/>
                <a:gd name="connsiteY4" fmla="*/ 2639043 h 2639043"/>
                <a:gd name="connsiteX5" fmla="*/ 885111 w 1373276"/>
                <a:gd name="connsiteY5" fmla="*/ 2568156 h 2639043"/>
                <a:gd name="connsiteX6" fmla="*/ 863913 w 1373276"/>
                <a:gd name="connsiteY6" fmla="*/ 2544946 h 2639043"/>
                <a:gd name="connsiteX7" fmla="*/ 828297 w 1373276"/>
                <a:gd name="connsiteY7" fmla="*/ 2568156 h 2639043"/>
                <a:gd name="connsiteX8" fmla="*/ 534489 w 1373276"/>
                <a:gd name="connsiteY8" fmla="*/ 2639043 h 2639043"/>
                <a:gd name="connsiteX9" fmla="*/ 8996 w 1373276"/>
                <a:gd name="connsiteY9" fmla="*/ 2223975 h 2639043"/>
                <a:gd name="connsiteX10" fmla="*/ 286839 w 1373276"/>
                <a:gd name="connsiteY10" fmla="*/ 1313607 h 2639043"/>
                <a:gd name="connsiteX0" fmla="*/ 270129 w 1375616"/>
                <a:gd name="connsiteY0" fmla="*/ 1300965 h 2639101"/>
                <a:gd name="connsiteX1" fmla="*/ 1313237 w 1375616"/>
                <a:gd name="connsiteY1" fmla="*/ 252 h 2639101"/>
                <a:gd name="connsiteX2" fmla="*/ 1227422 w 1375616"/>
                <a:gd name="connsiteY2" fmla="*/ 1408915 h 2639101"/>
                <a:gd name="connsiteX3" fmla="*/ 1375090 w 1375616"/>
                <a:gd name="connsiteY3" fmla="*/ 2224033 h 2639101"/>
                <a:gd name="connsiteX4" fmla="*/ 1062322 w 1375616"/>
                <a:gd name="connsiteY4" fmla="*/ 2639101 h 2639101"/>
                <a:gd name="connsiteX5" fmla="*/ 887451 w 1375616"/>
                <a:gd name="connsiteY5" fmla="*/ 2568214 h 2639101"/>
                <a:gd name="connsiteX6" fmla="*/ 866253 w 1375616"/>
                <a:gd name="connsiteY6" fmla="*/ 2545004 h 2639101"/>
                <a:gd name="connsiteX7" fmla="*/ 830637 w 1375616"/>
                <a:gd name="connsiteY7" fmla="*/ 2568214 h 2639101"/>
                <a:gd name="connsiteX8" fmla="*/ 536829 w 1375616"/>
                <a:gd name="connsiteY8" fmla="*/ 2639101 h 2639101"/>
                <a:gd name="connsiteX9" fmla="*/ 11336 w 1375616"/>
                <a:gd name="connsiteY9" fmla="*/ 2224033 h 2639101"/>
                <a:gd name="connsiteX10" fmla="*/ 270129 w 1375616"/>
                <a:gd name="connsiteY10" fmla="*/ 1300965 h 2639101"/>
                <a:gd name="connsiteX0" fmla="*/ 271106 w 1376593"/>
                <a:gd name="connsiteY0" fmla="*/ 1300983 h 2639119"/>
                <a:gd name="connsiteX1" fmla="*/ 1314214 w 1376593"/>
                <a:gd name="connsiteY1" fmla="*/ 270 h 2639119"/>
                <a:gd name="connsiteX2" fmla="*/ 1228399 w 1376593"/>
                <a:gd name="connsiteY2" fmla="*/ 1408933 h 2639119"/>
                <a:gd name="connsiteX3" fmla="*/ 1376067 w 1376593"/>
                <a:gd name="connsiteY3" fmla="*/ 2224051 h 2639119"/>
                <a:gd name="connsiteX4" fmla="*/ 1063299 w 1376593"/>
                <a:gd name="connsiteY4" fmla="*/ 2639119 h 2639119"/>
                <a:gd name="connsiteX5" fmla="*/ 888428 w 1376593"/>
                <a:gd name="connsiteY5" fmla="*/ 2568232 h 2639119"/>
                <a:gd name="connsiteX6" fmla="*/ 867230 w 1376593"/>
                <a:gd name="connsiteY6" fmla="*/ 2545022 h 2639119"/>
                <a:gd name="connsiteX7" fmla="*/ 831614 w 1376593"/>
                <a:gd name="connsiteY7" fmla="*/ 2568232 h 2639119"/>
                <a:gd name="connsiteX8" fmla="*/ 537806 w 1376593"/>
                <a:gd name="connsiteY8" fmla="*/ 2639119 h 2639119"/>
                <a:gd name="connsiteX9" fmla="*/ 12313 w 1376593"/>
                <a:gd name="connsiteY9" fmla="*/ 2224051 h 2639119"/>
                <a:gd name="connsiteX10" fmla="*/ 271106 w 1376593"/>
                <a:gd name="connsiteY10" fmla="*/ 1300983 h 2639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6593" h="2639119">
                  <a:moveTo>
                    <a:pt x="271106" y="1300983"/>
                  </a:moveTo>
                  <a:cubicBezTo>
                    <a:pt x="500789" y="866853"/>
                    <a:pt x="1154665" y="-17722"/>
                    <a:pt x="1314214" y="270"/>
                  </a:cubicBezTo>
                  <a:cubicBezTo>
                    <a:pt x="1473763" y="18262"/>
                    <a:pt x="1218090" y="1038303"/>
                    <a:pt x="1228399" y="1408933"/>
                  </a:cubicBezTo>
                  <a:cubicBezTo>
                    <a:pt x="1238708" y="1779563"/>
                    <a:pt x="1365484" y="1999970"/>
                    <a:pt x="1376067" y="2224051"/>
                  </a:cubicBezTo>
                  <a:cubicBezTo>
                    <a:pt x="1386650" y="2448132"/>
                    <a:pt x="1236036" y="2639119"/>
                    <a:pt x="1063299" y="2639119"/>
                  </a:cubicBezTo>
                  <a:cubicBezTo>
                    <a:pt x="998523" y="2639119"/>
                    <a:pt x="938346" y="2612987"/>
                    <a:pt x="888428" y="2568232"/>
                  </a:cubicBezTo>
                  <a:lnTo>
                    <a:pt x="867230" y="2545022"/>
                  </a:lnTo>
                  <a:lnTo>
                    <a:pt x="831614" y="2568232"/>
                  </a:lnTo>
                  <a:cubicBezTo>
                    <a:pt x="747745" y="2612987"/>
                    <a:pt x="646639" y="2639119"/>
                    <a:pt x="537806" y="2639119"/>
                  </a:cubicBezTo>
                  <a:cubicBezTo>
                    <a:pt x="247584" y="2639119"/>
                    <a:pt x="56763" y="2447074"/>
                    <a:pt x="12313" y="2224051"/>
                  </a:cubicBezTo>
                  <a:cubicBezTo>
                    <a:pt x="-32137" y="2001028"/>
                    <a:pt x="41423" y="1735113"/>
                    <a:pt x="271106" y="1300983"/>
                  </a:cubicBezTo>
                  <a:close/>
                </a:path>
              </a:pathLst>
            </a:custGeom>
            <a:solidFill>
              <a:srgbClr val="DEEBF7">
                <a:alpha val="20000"/>
              </a:srgbClr>
            </a:solidFill>
            <a:ln>
              <a:solidFill>
                <a:srgbClr val="00B0F0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C6256582-F736-4677-97C1-A5CFF5F9BBF0}"/>
                </a:ext>
              </a:extLst>
            </p:cNvPr>
            <p:cNvGrpSpPr/>
            <p:nvPr/>
          </p:nvGrpSpPr>
          <p:grpSpPr>
            <a:xfrm>
              <a:off x="3310929" y="4192558"/>
              <a:ext cx="681754" cy="875174"/>
              <a:chOff x="5379627" y="932118"/>
              <a:chExt cx="568736" cy="568736"/>
            </a:xfrm>
          </p:grpSpPr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CBB83781-E4A9-4B63-87E5-4691868FE022}"/>
                  </a:ext>
                </a:extLst>
              </p:cNvPr>
              <p:cNvSpPr/>
              <p:nvPr/>
            </p:nvSpPr>
            <p:spPr>
              <a:xfrm>
                <a:off x="5379627" y="932118"/>
                <a:ext cx="568736" cy="568736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AF7E280C-71EF-49CC-BBB9-55744A4F9032}"/>
                  </a:ext>
                </a:extLst>
              </p:cNvPr>
              <p:cNvSpPr/>
              <p:nvPr/>
            </p:nvSpPr>
            <p:spPr>
              <a:xfrm>
                <a:off x="5387700" y="1022606"/>
                <a:ext cx="552590" cy="129174"/>
              </a:xfrm>
              <a:custGeom>
                <a:avLst/>
                <a:gdLst>
                  <a:gd name="connsiteX0" fmla="*/ 276295 w 552590"/>
                  <a:gd name="connsiteY0" fmla="*/ 0 h 129174"/>
                  <a:gd name="connsiteX1" fmla="*/ 395033 w 552590"/>
                  <a:gd name="connsiteY1" fmla="*/ 3910 h 129174"/>
                  <a:gd name="connsiteX2" fmla="*/ 494893 w 552590"/>
                  <a:gd name="connsiteY2" fmla="*/ 14036 h 129174"/>
                  <a:gd name="connsiteX3" fmla="*/ 512097 w 552590"/>
                  <a:gd name="connsiteY3" fmla="*/ 34887 h 129174"/>
                  <a:gd name="connsiteX4" fmla="*/ 538316 w 552590"/>
                  <a:gd name="connsiteY4" fmla="*/ 83191 h 129174"/>
                  <a:gd name="connsiteX5" fmla="*/ 552590 w 552590"/>
                  <a:gd name="connsiteY5" fmla="*/ 129174 h 129174"/>
                  <a:gd name="connsiteX6" fmla="*/ 505626 w 552590"/>
                  <a:gd name="connsiteY6" fmla="*/ 126057 h 129174"/>
                  <a:gd name="connsiteX7" fmla="*/ 276295 w 552590"/>
                  <a:gd name="connsiteY7" fmla="*/ 120394 h 129174"/>
                  <a:gd name="connsiteX8" fmla="*/ 46964 w 552590"/>
                  <a:gd name="connsiteY8" fmla="*/ 126057 h 129174"/>
                  <a:gd name="connsiteX9" fmla="*/ 0 w 552590"/>
                  <a:gd name="connsiteY9" fmla="*/ 129174 h 129174"/>
                  <a:gd name="connsiteX10" fmla="*/ 14274 w 552590"/>
                  <a:gd name="connsiteY10" fmla="*/ 83191 h 129174"/>
                  <a:gd name="connsiteX11" fmla="*/ 40493 w 552590"/>
                  <a:gd name="connsiteY11" fmla="*/ 34887 h 129174"/>
                  <a:gd name="connsiteX12" fmla="*/ 57698 w 552590"/>
                  <a:gd name="connsiteY12" fmla="*/ 14036 h 129174"/>
                  <a:gd name="connsiteX13" fmla="*/ 157557 w 552590"/>
                  <a:gd name="connsiteY13" fmla="*/ 3910 h 129174"/>
                  <a:gd name="connsiteX14" fmla="*/ 276295 w 552590"/>
                  <a:gd name="connsiteY14" fmla="*/ 0 h 129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52590" h="129174">
                    <a:moveTo>
                      <a:pt x="276295" y="0"/>
                    </a:moveTo>
                    <a:cubicBezTo>
                      <a:pt x="316969" y="0"/>
                      <a:pt x="356680" y="1346"/>
                      <a:pt x="395033" y="3910"/>
                    </a:cubicBezTo>
                    <a:lnTo>
                      <a:pt x="494893" y="14036"/>
                    </a:lnTo>
                    <a:lnTo>
                      <a:pt x="512097" y="34887"/>
                    </a:lnTo>
                    <a:cubicBezTo>
                      <a:pt x="522318" y="50016"/>
                      <a:pt x="531121" y="66180"/>
                      <a:pt x="538316" y="83191"/>
                    </a:cubicBezTo>
                    <a:lnTo>
                      <a:pt x="552590" y="129174"/>
                    </a:lnTo>
                    <a:lnTo>
                      <a:pt x="505626" y="126057"/>
                    </a:lnTo>
                    <a:cubicBezTo>
                      <a:pt x="435139" y="122410"/>
                      <a:pt x="357642" y="120394"/>
                      <a:pt x="276295" y="120394"/>
                    </a:cubicBezTo>
                    <a:cubicBezTo>
                      <a:pt x="194948" y="120394"/>
                      <a:pt x="117451" y="122410"/>
                      <a:pt x="46964" y="126057"/>
                    </a:cubicBezTo>
                    <a:lnTo>
                      <a:pt x="0" y="129174"/>
                    </a:lnTo>
                    <a:lnTo>
                      <a:pt x="14274" y="83191"/>
                    </a:lnTo>
                    <a:cubicBezTo>
                      <a:pt x="21469" y="66180"/>
                      <a:pt x="30272" y="50016"/>
                      <a:pt x="40493" y="34887"/>
                    </a:cubicBezTo>
                    <a:lnTo>
                      <a:pt x="57698" y="14036"/>
                    </a:lnTo>
                    <a:lnTo>
                      <a:pt x="157557" y="3910"/>
                    </a:lnTo>
                    <a:cubicBezTo>
                      <a:pt x="195911" y="1346"/>
                      <a:pt x="235622" y="0"/>
                      <a:pt x="27629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C234947A-A416-488D-9C44-409E1E1A6B6A}"/>
                  </a:ext>
                </a:extLst>
              </p:cNvPr>
              <p:cNvSpPr/>
              <p:nvPr/>
            </p:nvSpPr>
            <p:spPr>
              <a:xfrm>
                <a:off x="5386794" y="1278274"/>
                <a:ext cx="554402" cy="129234"/>
              </a:xfrm>
              <a:custGeom>
                <a:avLst/>
                <a:gdLst>
                  <a:gd name="connsiteX0" fmla="*/ 0 w 554402"/>
                  <a:gd name="connsiteY0" fmla="*/ 0 h 129234"/>
                  <a:gd name="connsiteX1" fmla="*/ 47870 w 554402"/>
                  <a:gd name="connsiteY1" fmla="*/ 3177 h 129234"/>
                  <a:gd name="connsiteX2" fmla="*/ 277201 w 554402"/>
                  <a:gd name="connsiteY2" fmla="*/ 8840 h 129234"/>
                  <a:gd name="connsiteX3" fmla="*/ 506532 w 554402"/>
                  <a:gd name="connsiteY3" fmla="*/ 3177 h 129234"/>
                  <a:gd name="connsiteX4" fmla="*/ 554402 w 554402"/>
                  <a:gd name="connsiteY4" fmla="*/ 0 h 129234"/>
                  <a:gd name="connsiteX5" fmla="*/ 539222 w 554402"/>
                  <a:gd name="connsiteY5" fmla="*/ 48901 h 129234"/>
                  <a:gd name="connsiteX6" fmla="*/ 513003 w 554402"/>
                  <a:gd name="connsiteY6" fmla="*/ 97205 h 129234"/>
                  <a:gd name="connsiteX7" fmla="*/ 498372 w 554402"/>
                  <a:gd name="connsiteY7" fmla="*/ 114937 h 129234"/>
                  <a:gd name="connsiteX8" fmla="*/ 395939 w 554402"/>
                  <a:gd name="connsiteY8" fmla="*/ 125324 h 129234"/>
                  <a:gd name="connsiteX9" fmla="*/ 277201 w 554402"/>
                  <a:gd name="connsiteY9" fmla="*/ 129234 h 129234"/>
                  <a:gd name="connsiteX10" fmla="*/ 158463 w 554402"/>
                  <a:gd name="connsiteY10" fmla="*/ 125324 h 129234"/>
                  <a:gd name="connsiteX11" fmla="*/ 56030 w 554402"/>
                  <a:gd name="connsiteY11" fmla="*/ 114937 h 129234"/>
                  <a:gd name="connsiteX12" fmla="*/ 41399 w 554402"/>
                  <a:gd name="connsiteY12" fmla="*/ 97205 h 129234"/>
                  <a:gd name="connsiteX13" fmla="*/ 15180 w 554402"/>
                  <a:gd name="connsiteY13" fmla="*/ 48901 h 129234"/>
                  <a:gd name="connsiteX14" fmla="*/ 0 w 554402"/>
                  <a:gd name="connsiteY14" fmla="*/ 0 h 12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54402" h="129234">
                    <a:moveTo>
                      <a:pt x="0" y="0"/>
                    </a:moveTo>
                    <a:lnTo>
                      <a:pt x="47870" y="3177"/>
                    </a:lnTo>
                    <a:cubicBezTo>
                      <a:pt x="118357" y="6824"/>
                      <a:pt x="195854" y="8840"/>
                      <a:pt x="277201" y="8840"/>
                    </a:cubicBezTo>
                    <a:cubicBezTo>
                      <a:pt x="358548" y="8840"/>
                      <a:pt x="436045" y="6824"/>
                      <a:pt x="506532" y="3177"/>
                    </a:cubicBezTo>
                    <a:lnTo>
                      <a:pt x="554402" y="0"/>
                    </a:lnTo>
                    <a:lnTo>
                      <a:pt x="539222" y="48901"/>
                    </a:lnTo>
                    <a:cubicBezTo>
                      <a:pt x="532027" y="65912"/>
                      <a:pt x="523224" y="82076"/>
                      <a:pt x="513003" y="97205"/>
                    </a:cubicBezTo>
                    <a:lnTo>
                      <a:pt x="498372" y="114937"/>
                    </a:lnTo>
                    <a:lnTo>
                      <a:pt x="395939" y="125324"/>
                    </a:lnTo>
                    <a:cubicBezTo>
                      <a:pt x="357586" y="127888"/>
                      <a:pt x="317875" y="129234"/>
                      <a:pt x="277201" y="129234"/>
                    </a:cubicBezTo>
                    <a:cubicBezTo>
                      <a:pt x="236528" y="129234"/>
                      <a:pt x="196817" y="127888"/>
                      <a:pt x="158463" y="125324"/>
                    </a:cubicBezTo>
                    <a:lnTo>
                      <a:pt x="56030" y="114937"/>
                    </a:lnTo>
                    <a:lnTo>
                      <a:pt x="41399" y="97205"/>
                    </a:lnTo>
                    <a:cubicBezTo>
                      <a:pt x="31178" y="82076"/>
                      <a:pt x="22375" y="65912"/>
                      <a:pt x="15180" y="4890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7C3A8E57-4AC9-448C-B34A-F4539AC3CBDA}"/>
                </a:ext>
              </a:extLst>
            </p:cNvPr>
            <p:cNvGrpSpPr/>
            <p:nvPr/>
          </p:nvGrpSpPr>
          <p:grpSpPr>
            <a:xfrm>
              <a:off x="2818112" y="3519814"/>
              <a:ext cx="1661553" cy="1336497"/>
              <a:chOff x="2661069" y="707085"/>
              <a:chExt cx="2635590" cy="2119983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43058E01-915D-481C-A55C-CD51CB48E0DE}"/>
                  </a:ext>
                </a:extLst>
              </p:cNvPr>
              <p:cNvSpPr/>
              <p:nvPr/>
            </p:nvSpPr>
            <p:spPr>
              <a:xfrm rot="20700000" flipV="1">
                <a:off x="2960930" y="1863457"/>
                <a:ext cx="935875" cy="745701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74C4E05B-C846-48F6-A007-D6A66456F18F}"/>
                  </a:ext>
                </a:extLst>
              </p:cNvPr>
              <p:cNvSpPr/>
              <p:nvPr/>
            </p:nvSpPr>
            <p:spPr>
              <a:xfrm rot="900000" flipH="1" flipV="1">
                <a:off x="4041785" y="1887647"/>
                <a:ext cx="935875" cy="745699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24B84BCD-1DF1-4D9B-847F-A18419A97298}"/>
                  </a:ext>
                </a:extLst>
              </p:cNvPr>
              <p:cNvSpPr/>
              <p:nvPr/>
            </p:nvSpPr>
            <p:spPr>
              <a:xfrm rot="6300000">
                <a:off x="2856741" y="511414"/>
                <a:ext cx="1039007" cy="1430352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C3425486-68A4-488D-A507-391271EF2B48}"/>
                  </a:ext>
                </a:extLst>
              </p:cNvPr>
              <p:cNvSpPr/>
              <p:nvPr/>
            </p:nvSpPr>
            <p:spPr>
              <a:xfrm rot="15300000" flipH="1">
                <a:off x="4061972" y="511415"/>
                <a:ext cx="1039017" cy="1430357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A190F8FB-ED3F-4980-8630-CE4A114E899D}"/>
                  </a:ext>
                </a:extLst>
              </p:cNvPr>
              <p:cNvSpPr/>
              <p:nvPr/>
            </p:nvSpPr>
            <p:spPr>
              <a:xfrm rot="20844242" flipH="1" flipV="1">
                <a:off x="3750249" y="1852373"/>
                <a:ext cx="1223267" cy="974695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519DCD0C-CF72-44FE-A706-D3EC8F4CD82C}"/>
                  </a:ext>
                </a:extLst>
              </p:cNvPr>
              <p:cNvSpPr/>
              <p:nvPr/>
            </p:nvSpPr>
            <p:spPr>
              <a:xfrm rot="755758" flipV="1">
                <a:off x="2955468" y="1852373"/>
                <a:ext cx="1223267" cy="974695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C6A6C337-A972-447F-B0F2-4BE6EB0F297F}"/>
                  </a:ext>
                </a:extLst>
              </p:cNvPr>
              <p:cNvSpPr/>
              <p:nvPr/>
            </p:nvSpPr>
            <p:spPr>
              <a:xfrm rot="755758" flipH="1">
                <a:off x="3750249" y="841340"/>
                <a:ext cx="1223267" cy="974694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E8070EF3-6054-4B54-8306-AAD906DC808B}"/>
                  </a:ext>
                </a:extLst>
              </p:cNvPr>
              <p:cNvSpPr/>
              <p:nvPr/>
            </p:nvSpPr>
            <p:spPr>
              <a:xfrm rot="20844242">
                <a:off x="2955468" y="841340"/>
                <a:ext cx="1223267" cy="974694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69" name="星: 12 pt 68">
              <a:extLst>
                <a:ext uri="{FF2B5EF4-FFF2-40B4-BE49-F238E27FC236}">
                  <a16:creationId xmlns:a16="http://schemas.microsoft.com/office/drawing/2014/main" id="{F7AB14AA-612A-4733-99A4-FBB7854E78A9}"/>
                </a:ext>
              </a:extLst>
            </p:cNvPr>
            <p:cNvSpPr/>
            <p:nvPr/>
          </p:nvSpPr>
          <p:spPr>
            <a:xfrm>
              <a:off x="3259663" y="3723397"/>
              <a:ext cx="797304" cy="777065"/>
            </a:xfrm>
            <a:prstGeom prst="star12">
              <a:avLst>
                <a:gd name="adj" fmla="val 44079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5F9052A0-E601-4B7B-8C6B-722C98570CD0}"/>
                </a:ext>
              </a:extLst>
            </p:cNvPr>
            <p:cNvGrpSpPr/>
            <p:nvPr/>
          </p:nvGrpSpPr>
          <p:grpSpPr>
            <a:xfrm>
              <a:off x="3170687" y="3558103"/>
              <a:ext cx="962237" cy="747193"/>
              <a:chOff x="5343283" y="971020"/>
              <a:chExt cx="641424" cy="498076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38B8A062-5523-4ED6-A03D-20C8CA8A6BC6}"/>
                  </a:ext>
                </a:extLst>
              </p:cNvPr>
              <p:cNvSpPr/>
              <p:nvPr/>
            </p:nvSpPr>
            <p:spPr>
              <a:xfrm rot="625307">
                <a:off x="5343283" y="971020"/>
                <a:ext cx="278374" cy="189955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9511B454-2D85-4948-918F-99CEAB4FB456}"/>
                  </a:ext>
                </a:extLst>
              </p:cNvPr>
              <p:cNvSpPr/>
              <p:nvPr/>
            </p:nvSpPr>
            <p:spPr>
              <a:xfrm rot="20974693" flipH="1">
                <a:off x="5706333" y="971021"/>
                <a:ext cx="278374" cy="189955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7C8E6714-68A8-4E83-9702-97B5FA666E09}"/>
                  </a:ext>
                </a:extLst>
              </p:cNvPr>
              <p:cNvSpPr/>
              <p:nvPr/>
            </p:nvSpPr>
            <p:spPr>
              <a:xfrm>
                <a:off x="5459172" y="1059450"/>
                <a:ext cx="409646" cy="409646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1" name="二等辺三角形 70">
              <a:extLst>
                <a:ext uri="{FF2B5EF4-FFF2-40B4-BE49-F238E27FC236}">
                  <a16:creationId xmlns:a16="http://schemas.microsoft.com/office/drawing/2014/main" id="{8137CABA-6FDA-4346-8D77-4403CC714F32}"/>
                </a:ext>
              </a:extLst>
            </p:cNvPr>
            <p:cNvSpPr/>
            <p:nvPr/>
          </p:nvSpPr>
          <p:spPr>
            <a:xfrm rot="10800000">
              <a:off x="3563891" y="5050630"/>
              <a:ext cx="165266" cy="280454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C21C0ABE-2238-40CD-B4D8-1633F3888901}"/>
                </a:ext>
              </a:extLst>
            </p:cNvPr>
            <p:cNvSpPr/>
            <p:nvPr/>
          </p:nvSpPr>
          <p:spPr>
            <a:xfrm rot="900000">
              <a:off x="2612388" y="3476465"/>
              <a:ext cx="128039" cy="509824"/>
            </a:xfrm>
            <a:custGeom>
              <a:avLst/>
              <a:gdLst>
                <a:gd name="connsiteX0" fmla="*/ 301821 w 301821"/>
                <a:gd name="connsiteY0" fmla="*/ 109972 h 569992"/>
                <a:gd name="connsiteX1" fmla="*/ 164586 w 301821"/>
                <a:gd name="connsiteY1" fmla="*/ 284997 h 569992"/>
                <a:gd name="connsiteX2" fmla="*/ 301821 w 301821"/>
                <a:gd name="connsiteY2" fmla="*/ 460022 h 569992"/>
                <a:gd name="connsiteX3" fmla="*/ 126795 w 301821"/>
                <a:gd name="connsiteY3" fmla="*/ 284997 h 569992"/>
                <a:gd name="connsiteX4" fmla="*/ 301821 w 301821"/>
                <a:gd name="connsiteY4" fmla="*/ 109972 h 569992"/>
                <a:gd name="connsiteX5" fmla="*/ 243837 w 301821"/>
                <a:gd name="connsiteY5" fmla="*/ 0 h 569992"/>
                <a:gd name="connsiteX6" fmla="*/ 52650 w 301821"/>
                <a:gd name="connsiteY6" fmla="*/ 284995 h 569992"/>
                <a:gd name="connsiteX7" fmla="*/ 243838 w 301821"/>
                <a:gd name="connsiteY7" fmla="*/ 569990 h 569992"/>
                <a:gd name="connsiteX8" fmla="*/ 243837 w 301821"/>
                <a:gd name="connsiteY8" fmla="*/ 569992 h 569992"/>
                <a:gd name="connsiteX9" fmla="*/ 0 w 301821"/>
                <a:gd name="connsiteY9" fmla="*/ 284996 h 569992"/>
                <a:gd name="connsiteX10" fmla="*/ 243837 w 301821"/>
                <a:gd name="connsiteY10" fmla="*/ 0 h 56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1821" h="569992">
                  <a:moveTo>
                    <a:pt x="301821" y="109972"/>
                  </a:moveTo>
                  <a:cubicBezTo>
                    <a:pt x="221239" y="129767"/>
                    <a:pt x="164586" y="202020"/>
                    <a:pt x="164586" y="284997"/>
                  </a:cubicBezTo>
                  <a:cubicBezTo>
                    <a:pt x="164586" y="367973"/>
                    <a:pt x="221239" y="440227"/>
                    <a:pt x="301821" y="460022"/>
                  </a:cubicBezTo>
                  <a:cubicBezTo>
                    <a:pt x="205157" y="460022"/>
                    <a:pt x="126795" y="381661"/>
                    <a:pt x="126795" y="284997"/>
                  </a:cubicBezTo>
                  <a:cubicBezTo>
                    <a:pt x="126795" y="188333"/>
                    <a:pt x="205157" y="109972"/>
                    <a:pt x="301821" y="109972"/>
                  </a:cubicBezTo>
                  <a:close/>
                  <a:moveTo>
                    <a:pt x="243837" y="0"/>
                  </a:moveTo>
                  <a:cubicBezTo>
                    <a:pt x="131576" y="32232"/>
                    <a:pt x="52649" y="149884"/>
                    <a:pt x="52650" y="284995"/>
                  </a:cubicBezTo>
                  <a:cubicBezTo>
                    <a:pt x="52650" y="420107"/>
                    <a:pt x="131576" y="537758"/>
                    <a:pt x="243838" y="569990"/>
                  </a:cubicBezTo>
                  <a:cubicBezTo>
                    <a:pt x="243838" y="569991"/>
                    <a:pt x="243837" y="569991"/>
                    <a:pt x="243837" y="569992"/>
                  </a:cubicBezTo>
                  <a:cubicBezTo>
                    <a:pt x="109170" y="569992"/>
                    <a:pt x="0" y="442395"/>
                    <a:pt x="0" y="284996"/>
                  </a:cubicBezTo>
                  <a:cubicBezTo>
                    <a:pt x="0" y="127597"/>
                    <a:pt x="109170" y="0"/>
                    <a:pt x="24383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0A84815A-4D24-4CE6-B029-3062FD6193A7}"/>
                </a:ext>
              </a:extLst>
            </p:cNvPr>
            <p:cNvSpPr/>
            <p:nvPr/>
          </p:nvSpPr>
          <p:spPr>
            <a:xfrm rot="20700000" flipH="1">
              <a:off x="4559594" y="3476465"/>
              <a:ext cx="128039" cy="509824"/>
            </a:xfrm>
            <a:custGeom>
              <a:avLst/>
              <a:gdLst>
                <a:gd name="connsiteX0" fmla="*/ 301821 w 301821"/>
                <a:gd name="connsiteY0" fmla="*/ 109972 h 569992"/>
                <a:gd name="connsiteX1" fmla="*/ 164586 w 301821"/>
                <a:gd name="connsiteY1" fmla="*/ 284997 h 569992"/>
                <a:gd name="connsiteX2" fmla="*/ 301821 w 301821"/>
                <a:gd name="connsiteY2" fmla="*/ 460022 h 569992"/>
                <a:gd name="connsiteX3" fmla="*/ 126795 w 301821"/>
                <a:gd name="connsiteY3" fmla="*/ 284997 h 569992"/>
                <a:gd name="connsiteX4" fmla="*/ 301821 w 301821"/>
                <a:gd name="connsiteY4" fmla="*/ 109972 h 569992"/>
                <a:gd name="connsiteX5" fmla="*/ 243837 w 301821"/>
                <a:gd name="connsiteY5" fmla="*/ 0 h 569992"/>
                <a:gd name="connsiteX6" fmla="*/ 52650 w 301821"/>
                <a:gd name="connsiteY6" fmla="*/ 284995 h 569992"/>
                <a:gd name="connsiteX7" fmla="*/ 243838 w 301821"/>
                <a:gd name="connsiteY7" fmla="*/ 569990 h 569992"/>
                <a:gd name="connsiteX8" fmla="*/ 243837 w 301821"/>
                <a:gd name="connsiteY8" fmla="*/ 569992 h 569992"/>
                <a:gd name="connsiteX9" fmla="*/ 0 w 301821"/>
                <a:gd name="connsiteY9" fmla="*/ 284996 h 569992"/>
                <a:gd name="connsiteX10" fmla="*/ 243837 w 301821"/>
                <a:gd name="connsiteY10" fmla="*/ 0 h 56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1821" h="569992">
                  <a:moveTo>
                    <a:pt x="301821" y="109972"/>
                  </a:moveTo>
                  <a:cubicBezTo>
                    <a:pt x="221239" y="129767"/>
                    <a:pt x="164586" y="202020"/>
                    <a:pt x="164586" y="284997"/>
                  </a:cubicBezTo>
                  <a:cubicBezTo>
                    <a:pt x="164586" y="367973"/>
                    <a:pt x="221239" y="440227"/>
                    <a:pt x="301821" y="460022"/>
                  </a:cubicBezTo>
                  <a:cubicBezTo>
                    <a:pt x="205157" y="460022"/>
                    <a:pt x="126795" y="381661"/>
                    <a:pt x="126795" y="284997"/>
                  </a:cubicBezTo>
                  <a:cubicBezTo>
                    <a:pt x="126795" y="188333"/>
                    <a:pt x="205157" y="109972"/>
                    <a:pt x="301821" y="109972"/>
                  </a:cubicBezTo>
                  <a:close/>
                  <a:moveTo>
                    <a:pt x="243837" y="0"/>
                  </a:moveTo>
                  <a:cubicBezTo>
                    <a:pt x="131576" y="32232"/>
                    <a:pt x="52649" y="149884"/>
                    <a:pt x="52650" y="284995"/>
                  </a:cubicBezTo>
                  <a:cubicBezTo>
                    <a:pt x="52650" y="420107"/>
                    <a:pt x="131576" y="537758"/>
                    <a:pt x="243838" y="569990"/>
                  </a:cubicBezTo>
                  <a:cubicBezTo>
                    <a:pt x="243838" y="569991"/>
                    <a:pt x="243837" y="569991"/>
                    <a:pt x="243837" y="569992"/>
                  </a:cubicBezTo>
                  <a:cubicBezTo>
                    <a:pt x="109170" y="569992"/>
                    <a:pt x="0" y="442395"/>
                    <a:pt x="0" y="284996"/>
                  </a:cubicBezTo>
                  <a:cubicBezTo>
                    <a:pt x="0" y="127597"/>
                    <a:pt x="109170" y="0"/>
                    <a:pt x="24383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E2BE8009-707F-4074-9A37-2503D4CC9D93}"/>
                </a:ext>
              </a:extLst>
            </p:cNvPr>
            <p:cNvSpPr/>
            <p:nvPr/>
          </p:nvSpPr>
          <p:spPr>
            <a:xfrm rot="18900000">
              <a:off x="2815634" y="4166876"/>
              <a:ext cx="104764" cy="348202"/>
            </a:xfrm>
            <a:custGeom>
              <a:avLst/>
              <a:gdLst>
                <a:gd name="connsiteX0" fmla="*/ 301821 w 301821"/>
                <a:gd name="connsiteY0" fmla="*/ 109972 h 569992"/>
                <a:gd name="connsiteX1" fmla="*/ 164586 w 301821"/>
                <a:gd name="connsiteY1" fmla="*/ 284997 h 569992"/>
                <a:gd name="connsiteX2" fmla="*/ 301821 w 301821"/>
                <a:gd name="connsiteY2" fmla="*/ 460022 h 569992"/>
                <a:gd name="connsiteX3" fmla="*/ 126795 w 301821"/>
                <a:gd name="connsiteY3" fmla="*/ 284997 h 569992"/>
                <a:gd name="connsiteX4" fmla="*/ 301821 w 301821"/>
                <a:gd name="connsiteY4" fmla="*/ 109972 h 569992"/>
                <a:gd name="connsiteX5" fmla="*/ 243837 w 301821"/>
                <a:gd name="connsiteY5" fmla="*/ 0 h 569992"/>
                <a:gd name="connsiteX6" fmla="*/ 52650 w 301821"/>
                <a:gd name="connsiteY6" fmla="*/ 284995 h 569992"/>
                <a:gd name="connsiteX7" fmla="*/ 243838 w 301821"/>
                <a:gd name="connsiteY7" fmla="*/ 569990 h 569992"/>
                <a:gd name="connsiteX8" fmla="*/ 243837 w 301821"/>
                <a:gd name="connsiteY8" fmla="*/ 569992 h 569992"/>
                <a:gd name="connsiteX9" fmla="*/ 0 w 301821"/>
                <a:gd name="connsiteY9" fmla="*/ 284996 h 569992"/>
                <a:gd name="connsiteX10" fmla="*/ 243837 w 301821"/>
                <a:gd name="connsiteY10" fmla="*/ 0 h 56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1821" h="569992">
                  <a:moveTo>
                    <a:pt x="301821" y="109972"/>
                  </a:moveTo>
                  <a:cubicBezTo>
                    <a:pt x="221239" y="129767"/>
                    <a:pt x="164586" y="202020"/>
                    <a:pt x="164586" y="284997"/>
                  </a:cubicBezTo>
                  <a:cubicBezTo>
                    <a:pt x="164586" y="367973"/>
                    <a:pt x="221239" y="440227"/>
                    <a:pt x="301821" y="460022"/>
                  </a:cubicBezTo>
                  <a:cubicBezTo>
                    <a:pt x="205157" y="460022"/>
                    <a:pt x="126795" y="381661"/>
                    <a:pt x="126795" y="284997"/>
                  </a:cubicBezTo>
                  <a:cubicBezTo>
                    <a:pt x="126795" y="188333"/>
                    <a:pt x="205157" y="109972"/>
                    <a:pt x="301821" y="109972"/>
                  </a:cubicBezTo>
                  <a:close/>
                  <a:moveTo>
                    <a:pt x="243837" y="0"/>
                  </a:moveTo>
                  <a:cubicBezTo>
                    <a:pt x="131576" y="32232"/>
                    <a:pt x="52649" y="149884"/>
                    <a:pt x="52650" y="284995"/>
                  </a:cubicBezTo>
                  <a:cubicBezTo>
                    <a:pt x="52650" y="420107"/>
                    <a:pt x="131576" y="537758"/>
                    <a:pt x="243838" y="569990"/>
                  </a:cubicBezTo>
                  <a:cubicBezTo>
                    <a:pt x="243838" y="569991"/>
                    <a:pt x="243837" y="569991"/>
                    <a:pt x="243837" y="569992"/>
                  </a:cubicBezTo>
                  <a:cubicBezTo>
                    <a:pt x="109170" y="569992"/>
                    <a:pt x="0" y="442395"/>
                    <a:pt x="0" y="284996"/>
                  </a:cubicBezTo>
                  <a:cubicBezTo>
                    <a:pt x="0" y="127597"/>
                    <a:pt x="109170" y="0"/>
                    <a:pt x="24383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85235028-05B6-4F5D-A2DF-630344350D64}"/>
                </a:ext>
              </a:extLst>
            </p:cNvPr>
            <p:cNvSpPr/>
            <p:nvPr/>
          </p:nvSpPr>
          <p:spPr>
            <a:xfrm rot="2700000" flipH="1">
              <a:off x="4373624" y="4166875"/>
              <a:ext cx="104762" cy="348202"/>
            </a:xfrm>
            <a:custGeom>
              <a:avLst/>
              <a:gdLst>
                <a:gd name="connsiteX0" fmla="*/ 301821 w 301821"/>
                <a:gd name="connsiteY0" fmla="*/ 109972 h 569992"/>
                <a:gd name="connsiteX1" fmla="*/ 164586 w 301821"/>
                <a:gd name="connsiteY1" fmla="*/ 284997 h 569992"/>
                <a:gd name="connsiteX2" fmla="*/ 301821 w 301821"/>
                <a:gd name="connsiteY2" fmla="*/ 460022 h 569992"/>
                <a:gd name="connsiteX3" fmla="*/ 126795 w 301821"/>
                <a:gd name="connsiteY3" fmla="*/ 284997 h 569992"/>
                <a:gd name="connsiteX4" fmla="*/ 301821 w 301821"/>
                <a:gd name="connsiteY4" fmla="*/ 109972 h 569992"/>
                <a:gd name="connsiteX5" fmla="*/ 243837 w 301821"/>
                <a:gd name="connsiteY5" fmla="*/ 0 h 569992"/>
                <a:gd name="connsiteX6" fmla="*/ 52650 w 301821"/>
                <a:gd name="connsiteY6" fmla="*/ 284995 h 569992"/>
                <a:gd name="connsiteX7" fmla="*/ 243838 w 301821"/>
                <a:gd name="connsiteY7" fmla="*/ 569990 h 569992"/>
                <a:gd name="connsiteX8" fmla="*/ 243837 w 301821"/>
                <a:gd name="connsiteY8" fmla="*/ 569992 h 569992"/>
                <a:gd name="connsiteX9" fmla="*/ 0 w 301821"/>
                <a:gd name="connsiteY9" fmla="*/ 284996 h 569992"/>
                <a:gd name="connsiteX10" fmla="*/ 243837 w 301821"/>
                <a:gd name="connsiteY10" fmla="*/ 0 h 56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1821" h="569992">
                  <a:moveTo>
                    <a:pt x="301821" y="109972"/>
                  </a:moveTo>
                  <a:cubicBezTo>
                    <a:pt x="221239" y="129767"/>
                    <a:pt x="164586" y="202020"/>
                    <a:pt x="164586" y="284997"/>
                  </a:cubicBezTo>
                  <a:cubicBezTo>
                    <a:pt x="164586" y="367973"/>
                    <a:pt x="221239" y="440227"/>
                    <a:pt x="301821" y="460022"/>
                  </a:cubicBezTo>
                  <a:cubicBezTo>
                    <a:pt x="205157" y="460022"/>
                    <a:pt x="126795" y="381661"/>
                    <a:pt x="126795" y="284997"/>
                  </a:cubicBezTo>
                  <a:cubicBezTo>
                    <a:pt x="126795" y="188333"/>
                    <a:pt x="205157" y="109972"/>
                    <a:pt x="301821" y="109972"/>
                  </a:cubicBezTo>
                  <a:close/>
                  <a:moveTo>
                    <a:pt x="243837" y="0"/>
                  </a:moveTo>
                  <a:cubicBezTo>
                    <a:pt x="131576" y="32232"/>
                    <a:pt x="52649" y="149884"/>
                    <a:pt x="52650" y="284995"/>
                  </a:cubicBezTo>
                  <a:cubicBezTo>
                    <a:pt x="52650" y="420107"/>
                    <a:pt x="131576" y="537758"/>
                    <a:pt x="243838" y="569990"/>
                  </a:cubicBezTo>
                  <a:cubicBezTo>
                    <a:pt x="243838" y="569991"/>
                    <a:pt x="243837" y="569991"/>
                    <a:pt x="243837" y="569992"/>
                  </a:cubicBezTo>
                  <a:cubicBezTo>
                    <a:pt x="109170" y="569992"/>
                    <a:pt x="0" y="442395"/>
                    <a:pt x="0" y="284996"/>
                  </a:cubicBezTo>
                  <a:cubicBezTo>
                    <a:pt x="0" y="127597"/>
                    <a:pt x="109170" y="0"/>
                    <a:pt x="24383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BA6D8232-2C9C-4321-811D-4AD82F19B482}"/>
                </a:ext>
              </a:extLst>
            </p:cNvPr>
            <p:cNvSpPr/>
            <p:nvPr/>
          </p:nvSpPr>
          <p:spPr>
            <a:xfrm rot="2700000">
              <a:off x="3371458" y="3794617"/>
              <a:ext cx="218354" cy="310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786EA57E-8921-4E5F-8226-C865BA6B9D19}"/>
                </a:ext>
              </a:extLst>
            </p:cNvPr>
            <p:cNvSpPr/>
            <p:nvPr/>
          </p:nvSpPr>
          <p:spPr>
            <a:xfrm rot="18900000" flipH="1">
              <a:off x="3730936" y="3794614"/>
              <a:ext cx="218351" cy="31044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49704293-C6CE-4211-BF89-CA0EEBCF9FB3}"/>
              </a:ext>
            </a:extLst>
          </p:cNvPr>
          <p:cNvGrpSpPr/>
          <p:nvPr/>
        </p:nvGrpSpPr>
        <p:grpSpPr>
          <a:xfrm>
            <a:off x="1159348" y="4342993"/>
            <a:ext cx="1669772" cy="1515098"/>
            <a:chOff x="291237" y="1759579"/>
            <a:chExt cx="1322030" cy="1199569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F22F9B0D-67E7-49FC-8C6E-A46FDAEEB9D7}"/>
                </a:ext>
              </a:extLst>
            </p:cNvPr>
            <p:cNvGrpSpPr/>
            <p:nvPr/>
          </p:nvGrpSpPr>
          <p:grpSpPr>
            <a:xfrm rot="20896863">
              <a:off x="551501" y="2626622"/>
              <a:ext cx="543069" cy="282617"/>
              <a:chOff x="706241" y="3965766"/>
              <a:chExt cx="543069" cy="282617"/>
            </a:xfrm>
          </p:grpSpPr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7D488DB4-5789-4F07-B23D-3ECF6528CC8D}"/>
                  </a:ext>
                </a:extLst>
              </p:cNvPr>
              <p:cNvSpPr/>
              <p:nvPr/>
            </p:nvSpPr>
            <p:spPr>
              <a:xfrm rot="9145372" flipH="1">
                <a:off x="706241" y="3984583"/>
                <a:ext cx="331077" cy="26380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4E152B2B-F948-4B3F-87BC-7B750113486F}"/>
                  </a:ext>
                </a:extLst>
              </p:cNvPr>
              <p:cNvSpPr/>
              <p:nvPr/>
            </p:nvSpPr>
            <p:spPr>
              <a:xfrm rot="2102994" flipH="1" flipV="1">
                <a:off x="777867" y="3965766"/>
                <a:ext cx="331077" cy="26380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4C4206A9-57C1-4317-960F-72629D678AEF}"/>
                  </a:ext>
                </a:extLst>
              </p:cNvPr>
              <p:cNvSpPr/>
              <p:nvPr/>
            </p:nvSpPr>
            <p:spPr>
              <a:xfrm rot="900000" flipH="1" flipV="1">
                <a:off x="918234" y="3971728"/>
                <a:ext cx="331076" cy="263799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0DB0BE3D-4B02-4CE5-B746-911058D70FEB}"/>
                </a:ext>
              </a:extLst>
            </p:cNvPr>
            <p:cNvGrpSpPr/>
            <p:nvPr/>
          </p:nvGrpSpPr>
          <p:grpSpPr>
            <a:xfrm rot="16200000">
              <a:off x="303064" y="1747752"/>
              <a:ext cx="1199569" cy="1223223"/>
              <a:chOff x="2872498" y="965600"/>
              <a:chExt cx="2854468" cy="291075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EE50760B-BDEC-4487-8DC1-FF7305A32323}"/>
                  </a:ext>
                </a:extLst>
              </p:cNvPr>
              <p:cNvSpPr/>
              <p:nvPr/>
            </p:nvSpPr>
            <p:spPr>
              <a:xfrm rot="19800000" flipH="1">
                <a:off x="4637392" y="1530624"/>
                <a:ext cx="1089574" cy="2088861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EA47A286-5C5F-4A57-AE2B-C42CA4E68D67}"/>
                  </a:ext>
                </a:extLst>
              </p:cNvPr>
              <p:cNvSpPr/>
              <p:nvPr/>
            </p:nvSpPr>
            <p:spPr>
              <a:xfrm rot="4500000" flipH="1">
                <a:off x="4258561" y="1486947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29FF496C-B2F0-4C3E-B749-7BC808CB0676}"/>
                  </a:ext>
                </a:extLst>
              </p:cNvPr>
              <p:cNvSpPr/>
              <p:nvPr/>
            </p:nvSpPr>
            <p:spPr>
              <a:xfrm rot="14545372" flipH="1">
                <a:off x="2785070" y="1536274"/>
                <a:ext cx="860489" cy="685633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3C4F302D-EF69-4254-A62F-AD6AF01A92FE}"/>
                  </a:ext>
                </a:extLst>
              </p:cNvPr>
              <p:cNvSpPr/>
              <p:nvPr/>
            </p:nvSpPr>
            <p:spPr>
              <a:xfrm rot="7502994" flipH="1" flipV="1">
                <a:off x="2794122" y="1674225"/>
                <a:ext cx="860489" cy="685633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4D8C4A6E-692E-46C5-AD01-7D294A066E07}"/>
                  </a:ext>
                </a:extLst>
              </p:cNvPr>
              <p:cNvSpPr/>
              <p:nvPr/>
            </p:nvSpPr>
            <p:spPr>
              <a:xfrm rot="6300000" flipH="1" flipV="1">
                <a:off x="2787135" y="2022723"/>
                <a:ext cx="860486" cy="68563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911F535F-60FB-4CFE-981F-B9973C962808}"/>
                  </a:ext>
                </a:extLst>
              </p:cNvPr>
              <p:cNvSpPr/>
              <p:nvPr/>
            </p:nvSpPr>
            <p:spPr>
              <a:xfrm>
                <a:off x="3572294" y="1795893"/>
                <a:ext cx="822384" cy="90661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AF465AE9-6FA6-450B-9807-5BD645424D55}"/>
                  </a:ext>
                </a:extLst>
              </p:cNvPr>
              <p:cNvSpPr/>
              <p:nvPr/>
            </p:nvSpPr>
            <p:spPr>
              <a:xfrm>
                <a:off x="3769144" y="2544432"/>
                <a:ext cx="428684" cy="32517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40AE1CB0-3E26-4CEE-A42A-B584C397B717}"/>
                  </a:ext>
                </a:extLst>
              </p:cNvPr>
              <p:cNvSpPr/>
              <p:nvPr/>
            </p:nvSpPr>
            <p:spPr>
              <a:xfrm rot="20700000" flipH="1">
                <a:off x="4410737" y="1787494"/>
                <a:ext cx="1089574" cy="2088861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星: 12 pt 106">
                <a:extLst>
                  <a:ext uri="{FF2B5EF4-FFF2-40B4-BE49-F238E27FC236}">
                    <a16:creationId xmlns:a16="http://schemas.microsoft.com/office/drawing/2014/main" id="{B15C1838-B46A-4817-9810-A7F243CD519D}"/>
                  </a:ext>
                </a:extLst>
              </p:cNvPr>
              <p:cNvSpPr/>
              <p:nvPr/>
            </p:nvSpPr>
            <p:spPr>
              <a:xfrm>
                <a:off x="3560408" y="1606243"/>
                <a:ext cx="866812" cy="480308"/>
              </a:xfrm>
              <a:prstGeom prst="star12">
                <a:avLst>
                  <a:gd name="adj" fmla="val 44079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E2DDB606-5E49-41A8-BAF6-79F301434C4E}"/>
                  </a:ext>
                </a:extLst>
              </p:cNvPr>
              <p:cNvSpPr/>
              <p:nvPr/>
            </p:nvSpPr>
            <p:spPr>
              <a:xfrm>
                <a:off x="3496094" y="965600"/>
                <a:ext cx="974785" cy="974785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671E3645-A004-4553-858D-3963D935033B}"/>
                  </a:ext>
                </a:extLst>
              </p:cNvPr>
              <p:cNvSpPr/>
              <p:nvPr/>
            </p:nvSpPr>
            <p:spPr>
              <a:xfrm rot="18900000" flipH="1">
                <a:off x="3992728" y="1017628"/>
                <a:ext cx="261578" cy="371897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7ECB77D1-C64E-4387-995C-42C29555C270}"/>
                  </a:ext>
                </a:extLst>
              </p:cNvPr>
              <p:cNvSpPr/>
              <p:nvPr/>
            </p:nvSpPr>
            <p:spPr>
              <a:xfrm rot="3461253" flipH="1">
                <a:off x="4424900" y="1327618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476BEA5B-89CD-4498-A877-E8C95080D31B}"/>
                </a:ext>
              </a:extLst>
            </p:cNvPr>
            <p:cNvGrpSpPr/>
            <p:nvPr/>
          </p:nvGrpSpPr>
          <p:grpSpPr>
            <a:xfrm rot="900000">
              <a:off x="1043276" y="2363035"/>
              <a:ext cx="569991" cy="441669"/>
              <a:chOff x="1056449" y="2819921"/>
              <a:chExt cx="569991" cy="441669"/>
            </a:xfrm>
          </p:grpSpPr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691C3329-724D-4238-B353-0FD681994370}"/>
                  </a:ext>
                </a:extLst>
              </p:cNvPr>
              <p:cNvSpPr/>
              <p:nvPr/>
            </p:nvSpPr>
            <p:spPr>
              <a:xfrm rot="16200000">
                <a:off x="1120610" y="2755760"/>
                <a:ext cx="441669" cy="569991"/>
              </a:xfrm>
              <a:custGeom>
                <a:avLst/>
                <a:gdLst>
                  <a:gd name="connsiteX0" fmla="*/ 468343 w 936686"/>
                  <a:gd name="connsiteY0" fmla="*/ 0 h 1220480"/>
                  <a:gd name="connsiteX1" fmla="*/ 799512 w 936686"/>
                  <a:gd name="connsiteY1" fmla="*/ 137174 h 1220480"/>
                  <a:gd name="connsiteX2" fmla="*/ 799512 w 936686"/>
                  <a:gd name="connsiteY2" fmla="*/ 799512 h 1220480"/>
                  <a:gd name="connsiteX3" fmla="*/ 468343 w 936686"/>
                  <a:gd name="connsiteY3" fmla="*/ 1220480 h 1220480"/>
                  <a:gd name="connsiteX4" fmla="*/ 137174 w 936686"/>
                  <a:gd name="connsiteY4" fmla="*/ 799512 h 1220480"/>
                  <a:gd name="connsiteX5" fmla="*/ 137174 w 936686"/>
                  <a:gd name="connsiteY5" fmla="*/ 137174 h 1220480"/>
                  <a:gd name="connsiteX6" fmla="*/ 468343 w 936686"/>
                  <a:gd name="connsiteY6" fmla="*/ 0 h 12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6686" h="1220480">
                    <a:moveTo>
                      <a:pt x="468343" y="0"/>
                    </a:moveTo>
                    <a:cubicBezTo>
                      <a:pt x="588203" y="0"/>
                      <a:pt x="708062" y="45725"/>
                      <a:pt x="799512" y="137174"/>
                    </a:cubicBezTo>
                    <a:cubicBezTo>
                      <a:pt x="982411" y="320074"/>
                      <a:pt x="982411" y="616612"/>
                      <a:pt x="799512" y="799512"/>
                    </a:cubicBezTo>
                    <a:cubicBezTo>
                      <a:pt x="674156" y="924868"/>
                      <a:pt x="563767" y="1065190"/>
                      <a:pt x="468343" y="1220480"/>
                    </a:cubicBezTo>
                    <a:cubicBezTo>
                      <a:pt x="372920" y="1065190"/>
                      <a:pt x="262530" y="924868"/>
                      <a:pt x="137174" y="799512"/>
                    </a:cubicBezTo>
                    <a:cubicBezTo>
                      <a:pt x="-45725" y="616612"/>
                      <a:pt x="-45725" y="320074"/>
                      <a:pt x="137174" y="137174"/>
                    </a:cubicBezTo>
                    <a:cubicBezTo>
                      <a:pt x="228624" y="45725"/>
                      <a:pt x="348484" y="0"/>
                      <a:pt x="4683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B7A6DA70-4264-4A18-905B-B2D58AF45693}"/>
                  </a:ext>
                </a:extLst>
              </p:cNvPr>
              <p:cNvSpPr/>
              <p:nvPr/>
            </p:nvSpPr>
            <p:spPr>
              <a:xfrm rot="16200000">
                <a:off x="1000581" y="2956620"/>
                <a:ext cx="439407" cy="168271"/>
              </a:xfrm>
              <a:custGeom>
                <a:avLst/>
                <a:gdLst>
                  <a:gd name="connsiteX0" fmla="*/ 120534 w 1045603"/>
                  <a:gd name="connsiteY0" fmla="*/ 0 h 400414"/>
                  <a:gd name="connsiteX1" fmla="*/ 274783 w 1045603"/>
                  <a:gd name="connsiteY1" fmla="*/ 23103 h 400414"/>
                  <a:gd name="connsiteX2" fmla="*/ 522801 w 1045603"/>
                  <a:gd name="connsiteY2" fmla="*/ 35289 h 400414"/>
                  <a:gd name="connsiteX3" fmla="*/ 770819 w 1045603"/>
                  <a:gd name="connsiteY3" fmla="*/ 23103 h 400414"/>
                  <a:gd name="connsiteX4" fmla="*/ 925068 w 1045603"/>
                  <a:gd name="connsiteY4" fmla="*/ 0 h 400414"/>
                  <a:gd name="connsiteX5" fmla="*/ 961718 w 1045603"/>
                  <a:gd name="connsiteY5" fmla="*/ 44439 h 400414"/>
                  <a:gd name="connsiteX6" fmla="*/ 1038675 w 1045603"/>
                  <a:gd name="connsiteY6" fmla="*/ 231415 h 400414"/>
                  <a:gd name="connsiteX7" fmla="*/ 1045603 w 1045603"/>
                  <a:gd name="connsiteY7" fmla="*/ 303009 h 400414"/>
                  <a:gd name="connsiteX8" fmla="*/ 1039410 w 1045603"/>
                  <a:gd name="connsiteY8" fmla="*/ 306064 h 400414"/>
                  <a:gd name="connsiteX9" fmla="*/ 522801 w 1045603"/>
                  <a:gd name="connsiteY9" fmla="*/ 400414 h 400414"/>
                  <a:gd name="connsiteX10" fmla="*/ 6192 w 1045603"/>
                  <a:gd name="connsiteY10" fmla="*/ 306064 h 400414"/>
                  <a:gd name="connsiteX11" fmla="*/ 0 w 1045603"/>
                  <a:gd name="connsiteY11" fmla="*/ 303009 h 400414"/>
                  <a:gd name="connsiteX12" fmla="*/ 6928 w 1045603"/>
                  <a:gd name="connsiteY12" fmla="*/ 231415 h 400414"/>
                  <a:gd name="connsiteX13" fmla="*/ 83884 w 1045603"/>
                  <a:gd name="connsiteY13" fmla="*/ 44439 h 400414"/>
                  <a:gd name="connsiteX14" fmla="*/ 120534 w 1045603"/>
                  <a:gd name="connsiteY14" fmla="*/ 0 h 400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5603" h="400414">
                    <a:moveTo>
                      <a:pt x="120534" y="0"/>
                    </a:moveTo>
                    <a:lnTo>
                      <a:pt x="274783" y="23103"/>
                    </a:lnTo>
                    <a:cubicBezTo>
                      <a:pt x="356350" y="31174"/>
                      <a:pt x="439285" y="35289"/>
                      <a:pt x="522801" y="35289"/>
                    </a:cubicBezTo>
                    <a:cubicBezTo>
                      <a:pt x="606318" y="35289"/>
                      <a:pt x="689252" y="31174"/>
                      <a:pt x="770819" y="23103"/>
                    </a:cubicBezTo>
                    <a:lnTo>
                      <a:pt x="925068" y="0"/>
                    </a:lnTo>
                    <a:lnTo>
                      <a:pt x="961718" y="44439"/>
                    </a:lnTo>
                    <a:cubicBezTo>
                      <a:pt x="1000197" y="102160"/>
                      <a:pt x="1025849" y="165801"/>
                      <a:pt x="1038675" y="231415"/>
                    </a:cubicBezTo>
                    <a:lnTo>
                      <a:pt x="1045603" y="303009"/>
                    </a:lnTo>
                    <a:lnTo>
                      <a:pt x="1039410" y="306064"/>
                    </a:lnTo>
                    <a:cubicBezTo>
                      <a:pt x="891941" y="365632"/>
                      <a:pt x="714165" y="400414"/>
                      <a:pt x="522801" y="400414"/>
                    </a:cubicBezTo>
                    <a:cubicBezTo>
                      <a:pt x="331438" y="400414"/>
                      <a:pt x="153661" y="365632"/>
                      <a:pt x="6192" y="306064"/>
                    </a:cubicBezTo>
                    <a:lnTo>
                      <a:pt x="0" y="303009"/>
                    </a:lnTo>
                    <a:lnTo>
                      <a:pt x="6928" y="231415"/>
                    </a:lnTo>
                    <a:cubicBezTo>
                      <a:pt x="19754" y="165801"/>
                      <a:pt x="45406" y="102160"/>
                      <a:pt x="83884" y="44439"/>
                    </a:cubicBezTo>
                    <a:lnTo>
                      <a:pt x="120534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31DED534-FFCD-4735-813D-8501D4831B4D}"/>
                  </a:ext>
                </a:extLst>
              </p:cNvPr>
              <p:cNvSpPr/>
              <p:nvPr/>
            </p:nvSpPr>
            <p:spPr>
              <a:xfrm rot="16200000">
                <a:off x="1213382" y="2953166"/>
                <a:ext cx="421777" cy="175178"/>
              </a:xfrm>
              <a:custGeom>
                <a:avLst/>
                <a:gdLst>
                  <a:gd name="connsiteX0" fmla="*/ 1003651 w 1003651"/>
                  <a:gd name="connsiteY0" fmla="*/ 0 h 416851"/>
                  <a:gd name="connsiteX1" fmla="*/ 988840 w 1003651"/>
                  <a:gd name="connsiteY1" fmla="*/ 49499 h 416851"/>
                  <a:gd name="connsiteX2" fmla="*/ 873405 w 1003651"/>
                  <a:gd name="connsiteY2" fmla="*/ 221676 h 416851"/>
                  <a:gd name="connsiteX3" fmla="*/ 712709 w 1003651"/>
                  <a:gd name="connsiteY3" fmla="*/ 401049 h 416851"/>
                  <a:gd name="connsiteX4" fmla="*/ 688040 w 1003651"/>
                  <a:gd name="connsiteY4" fmla="*/ 405627 h 416851"/>
                  <a:gd name="connsiteX5" fmla="*/ 501825 w 1003651"/>
                  <a:gd name="connsiteY5" fmla="*/ 416851 h 416851"/>
                  <a:gd name="connsiteX6" fmla="*/ 315610 w 1003651"/>
                  <a:gd name="connsiteY6" fmla="*/ 405627 h 416851"/>
                  <a:gd name="connsiteX7" fmla="*/ 290943 w 1003651"/>
                  <a:gd name="connsiteY7" fmla="*/ 401049 h 416851"/>
                  <a:gd name="connsiteX8" fmla="*/ 130245 w 1003651"/>
                  <a:gd name="connsiteY8" fmla="*/ 221676 h 416851"/>
                  <a:gd name="connsiteX9" fmla="*/ 14810 w 1003651"/>
                  <a:gd name="connsiteY9" fmla="*/ 49499 h 416851"/>
                  <a:gd name="connsiteX10" fmla="*/ 0 w 1003651"/>
                  <a:gd name="connsiteY10" fmla="*/ 0 h 416851"/>
                  <a:gd name="connsiteX11" fmla="*/ 13996 w 1003651"/>
                  <a:gd name="connsiteY11" fmla="*/ 3621 h 416851"/>
                  <a:gd name="connsiteX12" fmla="*/ 501825 w 1003651"/>
                  <a:gd name="connsiteY12" fmla="*/ 51726 h 416851"/>
                  <a:gd name="connsiteX13" fmla="*/ 989654 w 1003651"/>
                  <a:gd name="connsiteY13" fmla="*/ 3621 h 416851"/>
                  <a:gd name="connsiteX14" fmla="*/ 1003651 w 1003651"/>
                  <a:gd name="connsiteY14" fmla="*/ 0 h 416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03651" h="416851">
                    <a:moveTo>
                      <a:pt x="1003651" y="0"/>
                    </a:moveTo>
                    <a:lnTo>
                      <a:pt x="988840" y="49499"/>
                    </a:lnTo>
                    <a:cubicBezTo>
                      <a:pt x="963188" y="112153"/>
                      <a:pt x="924710" y="170861"/>
                      <a:pt x="873405" y="221676"/>
                    </a:cubicBezTo>
                    <a:lnTo>
                      <a:pt x="712709" y="401049"/>
                    </a:lnTo>
                    <a:lnTo>
                      <a:pt x="688040" y="405627"/>
                    </a:lnTo>
                    <a:cubicBezTo>
                      <a:pt x="627891" y="412986"/>
                      <a:pt x="565613" y="416851"/>
                      <a:pt x="501825" y="416851"/>
                    </a:cubicBezTo>
                    <a:cubicBezTo>
                      <a:pt x="438037" y="416851"/>
                      <a:pt x="375759" y="412986"/>
                      <a:pt x="315610" y="405627"/>
                    </a:cubicBezTo>
                    <a:lnTo>
                      <a:pt x="290943" y="401049"/>
                    </a:lnTo>
                    <a:lnTo>
                      <a:pt x="130245" y="221676"/>
                    </a:lnTo>
                    <a:cubicBezTo>
                      <a:pt x="78941" y="170861"/>
                      <a:pt x="40463" y="112153"/>
                      <a:pt x="14810" y="49499"/>
                    </a:cubicBezTo>
                    <a:lnTo>
                      <a:pt x="0" y="0"/>
                    </a:lnTo>
                    <a:lnTo>
                      <a:pt x="13996" y="3621"/>
                    </a:lnTo>
                    <a:cubicBezTo>
                      <a:pt x="170088" y="35266"/>
                      <a:pt x="334792" y="51726"/>
                      <a:pt x="501825" y="51726"/>
                    </a:cubicBezTo>
                    <a:cubicBezTo>
                      <a:pt x="668858" y="51726"/>
                      <a:pt x="833562" y="35266"/>
                      <a:pt x="989654" y="3621"/>
                    </a:cubicBezTo>
                    <a:lnTo>
                      <a:pt x="1003651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B50FD5DD-4324-45B4-A420-0B8D73188EAE}"/>
              </a:ext>
            </a:extLst>
          </p:cNvPr>
          <p:cNvGrpSpPr/>
          <p:nvPr/>
        </p:nvGrpSpPr>
        <p:grpSpPr>
          <a:xfrm>
            <a:off x="3860553" y="4273748"/>
            <a:ext cx="2077514" cy="1551256"/>
            <a:chOff x="6178924" y="5702480"/>
            <a:chExt cx="1916799" cy="1431251"/>
          </a:xfrm>
        </p:grpSpPr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E98A3052-CEA6-40E8-A8B4-15D01EA3E15C}"/>
                </a:ext>
              </a:extLst>
            </p:cNvPr>
            <p:cNvSpPr/>
            <p:nvPr/>
          </p:nvSpPr>
          <p:spPr>
            <a:xfrm rot="18513278">
              <a:off x="7141791" y="6256647"/>
              <a:ext cx="619641" cy="932961"/>
            </a:xfrm>
            <a:custGeom>
              <a:avLst/>
              <a:gdLst>
                <a:gd name="connsiteX0" fmla="*/ 468343 w 936686"/>
                <a:gd name="connsiteY0" fmla="*/ 0 h 1220480"/>
                <a:gd name="connsiteX1" fmla="*/ 799512 w 936686"/>
                <a:gd name="connsiteY1" fmla="*/ 137174 h 1220480"/>
                <a:gd name="connsiteX2" fmla="*/ 799512 w 936686"/>
                <a:gd name="connsiteY2" fmla="*/ 799512 h 1220480"/>
                <a:gd name="connsiteX3" fmla="*/ 468343 w 936686"/>
                <a:gd name="connsiteY3" fmla="*/ 1220480 h 1220480"/>
                <a:gd name="connsiteX4" fmla="*/ 137174 w 936686"/>
                <a:gd name="connsiteY4" fmla="*/ 799512 h 1220480"/>
                <a:gd name="connsiteX5" fmla="*/ 137174 w 936686"/>
                <a:gd name="connsiteY5" fmla="*/ 137174 h 1220480"/>
                <a:gd name="connsiteX6" fmla="*/ 468343 w 936686"/>
                <a:gd name="connsiteY6" fmla="*/ 0 h 1220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6686" h="1220480">
                  <a:moveTo>
                    <a:pt x="468343" y="0"/>
                  </a:moveTo>
                  <a:cubicBezTo>
                    <a:pt x="588203" y="0"/>
                    <a:pt x="708062" y="45725"/>
                    <a:pt x="799512" y="137174"/>
                  </a:cubicBezTo>
                  <a:cubicBezTo>
                    <a:pt x="982411" y="320074"/>
                    <a:pt x="982411" y="616612"/>
                    <a:pt x="799512" y="799512"/>
                  </a:cubicBezTo>
                  <a:cubicBezTo>
                    <a:pt x="674156" y="924868"/>
                    <a:pt x="563767" y="1065190"/>
                    <a:pt x="468343" y="1220480"/>
                  </a:cubicBezTo>
                  <a:cubicBezTo>
                    <a:pt x="372920" y="1065190"/>
                    <a:pt x="262530" y="924868"/>
                    <a:pt x="137174" y="799512"/>
                  </a:cubicBezTo>
                  <a:cubicBezTo>
                    <a:pt x="-45725" y="616612"/>
                    <a:pt x="-45725" y="320074"/>
                    <a:pt x="137174" y="137174"/>
                  </a:cubicBezTo>
                  <a:cubicBezTo>
                    <a:pt x="228624" y="45725"/>
                    <a:pt x="348484" y="0"/>
                    <a:pt x="468343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7A911069-B1EA-48B5-95CF-839759CF7BD4}"/>
                </a:ext>
              </a:extLst>
            </p:cNvPr>
            <p:cNvSpPr/>
            <p:nvPr/>
          </p:nvSpPr>
          <p:spPr>
            <a:xfrm rot="18513278">
              <a:off x="6976523" y="6400824"/>
              <a:ext cx="595699" cy="390910"/>
            </a:xfrm>
            <a:custGeom>
              <a:avLst/>
              <a:gdLst>
                <a:gd name="connsiteX0" fmla="*/ 528897 w 595699"/>
                <a:gd name="connsiteY0" fmla="*/ 52375 h 390910"/>
                <a:gd name="connsiteX1" fmla="*/ 568598 w 595699"/>
                <a:gd name="connsiteY1" fmla="*/ 108537 h 390910"/>
                <a:gd name="connsiteX2" fmla="*/ 595699 w 595699"/>
                <a:gd name="connsiteY2" fmla="*/ 168048 h 390910"/>
                <a:gd name="connsiteX3" fmla="*/ 580926 w 595699"/>
                <a:gd name="connsiteY3" fmla="*/ 198271 h 390910"/>
                <a:gd name="connsiteX4" fmla="*/ 404080 w 595699"/>
                <a:gd name="connsiteY4" fmla="*/ 354447 h 390910"/>
                <a:gd name="connsiteX5" fmla="*/ 25716 w 595699"/>
                <a:gd name="connsiteY5" fmla="*/ 331541 h 390910"/>
                <a:gd name="connsiteX6" fmla="*/ 592 w 595699"/>
                <a:gd name="connsiteY6" fmla="*/ 312664 h 390910"/>
                <a:gd name="connsiteX7" fmla="*/ 0 w 595699"/>
                <a:gd name="connsiteY7" fmla="*/ 305527 h 390910"/>
                <a:gd name="connsiteX8" fmla="*/ 22686 w 595699"/>
                <a:gd name="connsiteY8" fmla="*/ 170808 h 390910"/>
                <a:gd name="connsiteX9" fmla="*/ 44183 w 595699"/>
                <a:gd name="connsiteY9" fmla="*/ 123602 h 390910"/>
                <a:gd name="connsiteX10" fmla="*/ 45811 w 595699"/>
                <a:gd name="connsiteY10" fmla="*/ 126378 h 390910"/>
                <a:gd name="connsiteX11" fmla="*/ 334515 w 595699"/>
                <a:gd name="connsiteY11" fmla="*/ 201731 h 390910"/>
                <a:gd name="connsiteX12" fmla="*/ 457830 w 595699"/>
                <a:gd name="connsiteY12" fmla="*/ 69705 h 390910"/>
                <a:gd name="connsiteX13" fmla="*/ 469604 w 595699"/>
                <a:gd name="connsiteY13" fmla="*/ 0 h 390910"/>
                <a:gd name="connsiteX14" fmla="*/ 480294 w 595699"/>
                <a:gd name="connsiteY14" fmla="*/ 6500 h 390910"/>
                <a:gd name="connsiteX15" fmla="*/ 528897 w 595699"/>
                <a:gd name="connsiteY15" fmla="*/ 52375 h 390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5699" h="390910">
                  <a:moveTo>
                    <a:pt x="528897" y="52375"/>
                  </a:moveTo>
                  <a:cubicBezTo>
                    <a:pt x="544021" y="69851"/>
                    <a:pt x="557254" y="88685"/>
                    <a:pt x="568598" y="108537"/>
                  </a:cubicBezTo>
                  <a:lnTo>
                    <a:pt x="595699" y="168048"/>
                  </a:lnTo>
                  <a:lnTo>
                    <a:pt x="580926" y="198271"/>
                  </a:lnTo>
                  <a:cubicBezTo>
                    <a:pt x="540283" y="264534"/>
                    <a:pt x="480128" y="319805"/>
                    <a:pt x="404080" y="354447"/>
                  </a:cubicBezTo>
                  <a:cubicBezTo>
                    <a:pt x="277334" y="412182"/>
                    <a:pt x="136327" y="399000"/>
                    <a:pt x="25716" y="331541"/>
                  </a:cubicBezTo>
                  <a:lnTo>
                    <a:pt x="592" y="312664"/>
                  </a:lnTo>
                  <a:lnTo>
                    <a:pt x="0" y="305527"/>
                  </a:lnTo>
                  <a:cubicBezTo>
                    <a:pt x="0" y="259716"/>
                    <a:pt x="7562" y="213904"/>
                    <a:pt x="22686" y="170808"/>
                  </a:cubicBezTo>
                  <a:lnTo>
                    <a:pt x="44183" y="123602"/>
                  </a:lnTo>
                  <a:lnTo>
                    <a:pt x="45811" y="126378"/>
                  </a:lnTo>
                  <a:cubicBezTo>
                    <a:pt x="110614" y="214984"/>
                    <a:pt x="230738" y="249004"/>
                    <a:pt x="334515" y="201731"/>
                  </a:cubicBezTo>
                  <a:cubicBezTo>
                    <a:pt x="393816" y="174717"/>
                    <a:pt x="436593" y="126256"/>
                    <a:pt x="457830" y="69705"/>
                  </a:cubicBezTo>
                  <a:lnTo>
                    <a:pt x="469604" y="0"/>
                  </a:lnTo>
                  <a:lnTo>
                    <a:pt x="480294" y="6500"/>
                  </a:lnTo>
                  <a:cubicBezTo>
                    <a:pt x="497474" y="19607"/>
                    <a:pt x="513773" y="34899"/>
                    <a:pt x="528897" y="52375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4C8811B5-0497-40CE-8026-898F0991792F}"/>
                </a:ext>
              </a:extLst>
            </p:cNvPr>
            <p:cNvSpPr/>
            <p:nvPr/>
          </p:nvSpPr>
          <p:spPr>
            <a:xfrm rot="18513278">
              <a:off x="7271051" y="6647799"/>
              <a:ext cx="568774" cy="277693"/>
            </a:xfrm>
            <a:custGeom>
              <a:avLst/>
              <a:gdLst>
                <a:gd name="connsiteX0" fmla="*/ 568774 w 568774"/>
                <a:gd name="connsiteY0" fmla="*/ 0 h 277693"/>
                <a:gd name="connsiteX1" fmla="*/ 557183 w 568774"/>
                <a:gd name="connsiteY1" fmla="*/ 45193 h 277693"/>
                <a:gd name="connsiteX2" fmla="*/ 489125 w 568774"/>
                <a:gd name="connsiteY2" fmla="*/ 163626 h 277693"/>
                <a:gd name="connsiteX3" fmla="*/ 428038 w 568774"/>
                <a:gd name="connsiteY3" fmla="*/ 243179 h 277693"/>
                <a:gd name="connsiteX4" fmla="*/ 329526 w 568774"/>
                <a:gd name="connsiteY4" fmla="*/ 268958 h 277693"/>
                <a:gd name="connsiteX5" fmla="*/ 212134 w 568774"/>
                <a:gd name="connsiteY5" fmla="*/ 277602 h 277693"/>
                <a:gd name="connsiteX6" fmla="*/ 131939 w 568774"/>
                <a:gd name="connsiteY6" fmla="*/ 269068 h 277693"/>
                <a:gd name="connsiteX7" fmla="*/ 50972 w 568774"/>
                <a:gd name="connsiteY7" fmla="*/ 163626 h 277693"/>
                <a:gd name="connsiteX8" fmla="*/ 11271 w 568774"/>
                <a:gd name="connsiteY8" fmla="*/ 107464 h 277693"/>
                <a:gd name="connsiteX9" fmla="*/ 0 w 568774"/>
                <a:gd name="connsiteY9" fmla="*/ 82713 h 277693"/>
                <a:gd name="connsiteX10" fmla="*/ 35462 w 568774"/>
                <a:gd name="connsiteY10" fmla="*/ 100459 h 277693"/>
                <a:gd name="connsiteX11" fmla="*/ 483637 w 568774"/>
                <a:gd name="connsiteY11" fmla="*/ 64341 h 277693"/>
                <a:gd name="connsiteX12" fmla="*/ 561308 w 568774"/>
                <a:gd name="connsiteY12" fmla="*/ 7909 h 277693"/>
                <a:gd name="connsiteX13" fmla="*/ 568774 w 568774"/>
                <a:gd name="connsiteY13" fmla="*/ 0 h 277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8774" h="277693">
                  <a:moveTo>
                    <a:pt x="568774" y="0"/>
                  </a:moveTo>
                  <a:lnTo>
                    <a:pt x="557183" y="45193"/>
                  </a:lnTo>
                  <a:cubicBezTo>
                    <a:pt x="542059" y="88290"/>
                    <a:pt x="519373" y="128673"/>
                    <a:pt x="489125" y="163626"/>
                  </a:cubicBezTo>
                  <a:lnTo>
                    <a:pt x="428038" y="243179"/>
                  </a:lnTo>
                  <a:lnTo>
                    <a:pt x="329526" y="268958"/>
                  </a:lnTo>
                  <a:cubicBezTo>
                    <a:pt x="290536" y="275407"/>
                    <a:pt x="251242" y="278256"/>
                    <a:pt x="212134" y="277602"/>
                  </a:cubicBezTo>
                  <a:lnTo>
                    <a:pt x="131939" y="269068"/>
                  </a:lnTo>
                  <a:lnTo>
                    <a:pt x="50972" y="163626"/>
                  </a:lnTo>
                  <a:cubicBezTo>
                    <a:pt x="35848" y="146149"/>
                    <a:pt x="22615" y="127316"/>
                    <a:pt x="11271" y="107464"/>
                  </a:cubicBezTo>
                  <a:lnTo>
                    <a:pt x="0" y="82713"/>
                  </a:lnTo>
                  <a:lnTo>
                    <a:pt x="35462" y="100459"/>
                  </a:lnTo>
                  <a:cubicBezTo>
                    <a:pt x="178040" y="156375"/>
                    <a:pt x="343367" y="147487"/>
                    <a:pt x="483637" y="64341"/>
                  </a:cubicBezTo>
                  <a:cubicBezTo>
                    <a:pt x="511691" y="47712"/>
                    <a:pt x="537621" y="28777"/>
                    <a:pt x="561308" y="7909"/>
                  </a:cubicBezTo>
                  <a:lnTo>
                    <a:pt x="568774" y="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208C2462-F10A-4EAD-BFBF-CC20CD83CC71}"/>
                </a:ext>
              </a:extLst>
            </p:cNvPr>
            <p:cNvSpPr/>
            <p:nvPr/>
          </p:nvSpPr>
          <p:spPr>
            <a:xfrm>
              <a:off x="6937315" y="6274151"/>
              <a:ext cx="463678" cy="463679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C8B6DB8F-4979-4DC8-A5E9-00B2EADEA0A3}"/>
                </a:ext>
              </a:extLst>
            </p:cNvPr>
            <p:cNvGrpSpPr/>
            <p:nvPr/>
          </p:nvGrpSpPr>
          <p:grpSpPr>
            <a:xfrm>
              <a:off x="6178924" y="5702480"/>
              <a:ext cx="1916799" cy="1431251"/>
              <a:chOff x="3992474" y="3610727"/>
              <a:chExt cx="2323377" cy="1734838"/>
            </a:xfrm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B0DA410F-B7C4-41A8-8C04-CCE1517AF719}"/>
                  </a:ext>
                </a:extLst>
              </p:cNvPr>
              <p:cNvGrpSpPr/>
              <p:nvPr/>
            </p:nvGrpSpPr>
            <p:grpSpPr>
              <a:xfrm rot="2356345" flipH="1">
                <a:off x="4749604" y="4731090"/>
                <a:ext cx="790593" cy="614475"/>
                <a:chOff x="5041403" y="4713390"/>
                <a:chExt cx="790593" cy="614475"/>
              </a:xfrm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0B02EF79-E963-4E83-B9F3-3F7C5F9611EC}"/>
                    </a:ext>
                  </a:extLst>
                </p:cNvPr>
                <p:cNvSpPr/>
                <p:nvPr/>
              </p:nvSpPr>
              <p:spPr>
                <a:xfrm rot="1800000" flipV="1">
                  <a:off x="5041403" y="4718562"/>
                  <a:ext cx="590003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F9EFE3B0-82D6-42B5-80DE-32D993A0D301}"/>
                    </a:ext>
                  </a:extLst>
                </p:cNvPr>
                <p:cNvSpPr/>
                <p:nvPr/>
              </p:nvSpPr>
              <p:spPr>
                <a:xfrm rot="755758" flipV="1">
                  <a:off x="5060813" y="4713390"/>
                  <a:ext cx="771183" cy="614475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F8242BB4-48A8-4162-B062-B67928B3426B}"/>
                    </a:ext>
                  </a:extLst>
                </p:cNvPr>
                <p:cNvSpPr/>
                <p:nvPr/>
              </p:nvSpPr>
              <p:spPr>
                <a:xfrm rot="21256345" flipV="1">
                  <a:off x="5188083" y="4729738"/>
                  <a:ext cx="590003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4AA1F0DE-C648-4469-99A4-14FC50C42E39}"/>
                  </a:ext>
                </a:extLst>
              </p:cNvPr>
              <p:cNvSpPr/>
              <p:nvPr/>
            </p:nvSpPr>
            <p:spPr>
              <a:xfrm rot="6105773">
                <a:off x="4173096" y="3430105"/>
                <a:ext cx="835454" cy="1196697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2FF3E0A2-B197-4D22-AE7E-878C2CE385F6}"/>
                  </a:ext>
                </a:extLst>
              </p:cNvPr>
              <p:cNvGrpSpPr/>
              <p:nvPr/>
            </p:nvGrpSpPr>
            <p:grpSpPr>
              <a:xfrm rot="19243655">
                <a:off x="4715097" y="4731090"/>
                <a:ext cx="790594" cy="614475"/>
                <a:chOff x="4536933" y="4300892"/>
                <a:chExt cx="790594" cy="614475"/>
              </a:xfrm>
            </p:grpSpPr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70CFD0EE-BF21-4406-B0DE-F5B2B9627B08}"/>
                    </a:ext>
                  </a:extLst>
                </p:cNvPr>
                <p:cNvSpPr/>
                <p:nvPr/>
              </p:nvSpPr>
              <p:spPr>
                <a:xfrm rot="1800000" flipV="1">
                  <a:off x="4536933" y="4306064"/>
                  <a:ext cx="590002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0AC0446B-CA48-40F3-8619-FB8DF8234B65}"/>
                    </a:ext>
                  </a:extLst>
                </p:cNvPr>
                <p:cNvSpPr/>
                <p:nvPr/>
              </p:nvSpPr>
              <p:spPr>
                <a:xfrm rot="755758" flipV="1">
                  <a:off x="4556345" y="4300892"/>
                  <a:ext cx="771182" cy="614475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CF24549D-B7B6-4806-9D8B-EB1C02971A5D}"/>
                    </a:ext>
                  </a:extLst>
                </p:cNvPr>
                <p:cNvSpPr/>
                <p:nvPr/>
              </p:nvSpPr>
              <p:spPr>
                <a:xfrm rot="21558482" flipV="1">
                  <a:off x="4665199" y="4307014"/>
                  <a:ext cx="590002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57AF5592-DC45-4339-B2D9-BD9380C39A0F}"/>
                  </a:ext>
                </a:extLst>
              </p:cNvPr>
              <p:cNvSpPr/>
              <p:nvPr/>
            </p:nvSpPr>
            <p:spPr>
              <a:xfrm rot="15494227" flipH="1">
                <a:off x="5299776" y="3430105"/>
                <a:ext cx="835454" cy="1196697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星: 12 pt 123">
                <a:extLst>
                  <a:ext uri="{FF2B5EF4-FFF2-40B4-BE49-F238E27FC236}">
                    <a16:creationId xmlns:a16="http://schemas.microsoft.com/office/drawing/2014/main" id="{24FF8AAB-A3B2-41CF-916D-AA33E13175B6}"/>
                  </a:ext>
                </a:extLst>
              </p:cNvPr>
              <p:cNvSpPr/>
              <p:nvPr/>
            </p:nvSpPr>
            <p:spPr>
              <a:xfrm>
                <a:off x="4749254" y="4238779"/>
                <a:ext cx="680521" cy="663248"/>
              </a:xfrm>
              <a:prstGeom prst="star12">
                <a:avLst>
                  <a:gd name="adj" fmla="val 44079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1C0C2D42-6E73-4D12-A6BA-FA218F6F8534}"/>
                  </a:ext>
                </a:extLst>
              </p:cNvPr>
              <p:cNvGrpSpPr/>
              <p:nvPr/>
            </p:nvGrpSpPr>
            <p:grpSpPr>
              <a:xfrm>
                <a:off x="4478724" y="4054213"/>
                <a:ext cx="962240" cy="747191"/>
                <a:chOff x="5012096" y="988959"/>
                <a:chExt cx="641426" cy="498075"/>
              </a:xfrm>
            </p:grpSpPr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C6BB753D-7371-481E-951E-26BF80C97C86}"/>
                    </a:ext>
                  </a:extLst>
                </p:cNvPr>
                <p:cNvSpPr/>
                <p:nvPr/>
              </p:nvSpPr>
              <p:spPr>
                <a:xfrm rot="625307">
                  <a:off x="5012096" y="988959"/>
                  <a:ext cx="278374" cy="189955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447BDDDE-D25E-44FF-B692-1BF275E270D6}"/>
                    </a:ext>
                  </a:extLst>
                </p:cNvPr>
                <p:cNvSpPr/>
                <p:nvPr/>
              </p:nvSpPr>
              <p:spPr>
                <a:xfrm rot="20974693" flipH="1">
                  <a:off x="5375148" y="988959"/>
                  <a:ext cx="278374" cy="189955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E45F8616-90E1-4103-B411-49C02EAB70A8}"/>
                    </a:ext>
                  </a:extLst>
                </p:cNvPr>
                <p:cNvSpPr/>
                <p:nvPr/>
              </p:nvSpPr>
              <p:spPr>
                <a:xfrm>
                  <a:off x="5127989" y="1077388"/>
                  <a:ext cx="409646" cy="409646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416A78F8-AEFC-49BA-A653-E92825AB4E19}"/>
                    </a:ext>
                  </a:extLst>
                </p:cNvPr>
                <p:cNvSpPr/>
                <p:nvPr/>
              </p:nvSpPr>
              <p:spPr>
                <a:xfrm rot="2700000">
                  <a:off x="5142694" y="1179414"/>
                  <a:ext cx="145554" cy="2069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E1E0B721-E787-4223-B65B-A5682B5AB607}"/>
                    </a:ext>
                  </a:extLst>
                </p:cNvPr>
                <p:cNvSpPr/>
                <p:nvPr/>
              </p:nvSpPr>
              <p:spPr>
                <a:xfrm rot="18900000" flipH="1">
                  <a:off x="5382317" y="1179413"/>
                  <a:ext cx="145552" cy="20694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0BAB029-9542-44A4-8CC8-E4E100C8DAED}"/>
              </a:ext>
            </a:extLst>
          </p:cNvPr>
          <p:cNvGrpSpPr/>
          <p:nvPr/>
        </p:nvGrpSpPr>
        <p:grpSpPr>
          <a:xfrm>
            <a:off x="879579" y="1189493"/>
            <a:ext cx="2234224" cy="1996696"/>
            <a:chOff x="4468360" y="3696352"/>
            <a:chExt cx="2075245" cy="1854619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ADD85C9-1E93-4ACD-83B3-0512D8AA78C7}"/>
                </a:ext>
              </a:extLst>
            </p:cNvPr>
            <p:cNvSpPr/>
            <p:nvPr/>
          </p:nvSpPr>
          <p:spPr>
            <a:xfrm rot="3600000">
              <a:off x="4767703" y="3574526"/>
              <a:ext cx="714498" cy="983616"/>
            </a:xfrm>
            <a:custGeom>
              <a:avLst/>
              <a:gdLst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876115 w 1363754"/>
                <a:gd name="connsiteY3" fmla="*/ 70887 h 830136"/>
                <a:gd name="connsiteX4" fmla="*/ 1050986 w 1363754"/>
                <a:gd name="connsiteY4" fmla="*/ 0 h 830136"/>
                <a:gd name="connsiteX5" fmla="*/ 1363754 w 1363754"/>
                <a:gd name="connsiteY5" fmla="*/ 415068 h 830136"/>
                <a:gd name="connsiteX6" fmla="*/ 1050986 w 1363754"/>
                <a:gd name="connsiteY6" fmla="*/ 830136 h 830136"/>
                <a:gd name="connsiteX7" fmla="*/ 876115 w 1363754"/>
                <a:gd name="connsiteY7" fmla="*/ 759249 h 830136"/>
                <a:gd name="connsiteX8" fmla="*/ 854917 w 1363754"/>
                <a:gd name="connsiteY8" fmla="*/ 736039 h 830136"/>
                <a:gd name="connsiteX9" fmla="*/ 819301 w 1363754"/>
                <a:gd name="connsiteY9" fmla="*/ 759249 h 830136"/>
                <a:gd name="connsiteX10" fmla="*/ 525493 w 1363754"/>
                <a:gd name="connsiteY10" fmla="*/ 830136 h 830136"/>
                <a:gd name="connsiteX11" fmla="*/ 0 w 1363754"/>
                <a:gd name="connsiteY11" fmla="*/ 415068 h 830136"/>
                <a:gd name="connsiteX12" fmla="*/ 525493 w 1363754"/>
                <a:gd name="connsiteY12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1050986 w 1363754"/>
                <a:gd name="connsiteY3" fmla="*/ 0 h 830136"/>
                <a:gd name="connsiteX4" fmla="*/ 1363754 w 1363754"/>
                <a:gd name="connsiteY4" fmla="*/ 415068 h 830136"/>
                <a:gd name="connsiteX5" fmla="*/ 1050986 w 1363754"/>
                <a:gd name="connsiteY5" fmla="*/ 830136 h 830136"/>
                <a:gd name="connsiteX6" fmla="*/ 876115 w 1363754"/>
                <a:gd name="connsiteY6" fmla="*/ 759249 h 830136"/>
                <a:gd name="connsiteX7" fmla="*/ 854917 w 1363754"/>
                <a:gd name="connsiteY7" fmla="*/ 736039 h 830136"/>
                <a:gd name="connsiteX8" fmla="*/ 819301 w 1363754"/>
                <a:gd name="connsiteY8" fmla="*/ 759249 h 830136"/>
                <a:gd name="connsiteX9" fmla="*/ 525493 w 1363754"/>
                <a:gd name="connsiteY9" fmla="*/ 830136 h 830136"/>
                <a:gd name="connsiteX10" fmla="*/ 0 w 1363754"/>
                <a:gd name="connsiteY10" fmla="*/ 415068 h 830136"/>
                <a:gd name="connsiteX11" fmla="*/ 525493 w 1363754"/>
                <a:gd name="connsiteY11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1050986 w 1363754"/>
                <a:gd name="connsiteY2" fmla="*/ 0 h 830136"/>
                <a:gd name="connsiteX3" fmla="*/ 1363754 w 1363754"/>
                <a:gd name="connsiteY3" fmla="*/ 415068 h 830136"/>
                <a:gd name="connsiteX4" fmla="*/ 1050986 w 1363754"/>
                <a:gd name="connsiteY4" fmla="*/ 830136 h 830136"/>
                <a:gd name="connsiteX5" fmla="*/ 876115 w 1363754"/>
                <a:gd name="connsiteY5" fmla="*/ 759249 h 830136"/>
                <a:gd name="connsiteX6" fmla="*/ 854917 w 1363754"/>
                <a:gd name="connsiteY6" fmla="*/ 736039 h 830136"/>
                <a:gd name="connsiteX7" fmla="*/ 819301 w 1363754"/>
                <a:gd name="connsiteY7" fmla="*/ 759249 h 830136"/>
                <a:gd name="connsiteX8" fmla="*/ 525493 w 1363754"/>
                <a:gd name="connsiteY8" fmla="*/ 830136 h 830136"/>
                <a:gd name="connsiteX9" fmla="*/ 0 w 1363754"/>
                <a:gd name="connsiteY9" fmla="*/ 415068 h 830136"/>
                <a:gd name="connsiteX10" fmla="*/ 525493 w 1363754"/>
                <a:gd name="connsiteY10" fmla="*/ 0 h 830136"/>
                <a:gd name="connsiteX0" fmla="*/ 525493 w 1363754"/>
                <a:gd name="connsiteY0" fmla="*/ 1682568 h 2512704"/>
                <a:gd name="connsiteX1" fmla="*/ 1238401 w 1363754"/>
                <a:gd name="connsiteY1" fmla="*/ 855 h 2512704"/>
                <a:gd name="connsiteX2" fmla="*/ 1050986 w 1363754"/>
                <a:gd name="connsiteY2" fmla="*/ 1682568 h 2512704"/>
                <a:gd name="connsiteX3" fmla="*/ 1363754 w 1363754"/>
                <a:gd name="connsiteY3" fmla="*/ 2097636 h 2512704"/>
                <a:gd name="connsiteX4" fmla="*/ 1050986 w 1363754"/>
                <a:gd name="connsiteY4" fmla="*/ 2512704 h 2512704"/>
                <a:gd name="connsiteX5" fmla="*/ 876115 w 1363754"/>
                <a:gd name="connsiteY5" fmla="*/ 2441817 h 2512704"/>
                <a:gd name="connsiteX6" fmla="*/ 854917 w 1363754"/>
                <a:gd name="connsiteY6" fmla="*/ 2418607 h 2512704"/>
                <a:gd name="connsiteX7" fmla="*/ 819301 w 1363754"/>
                <a:gd name="connsiteY7" fmla="*/ 2441817 h 2512704"/>
                <a:gd name="connsiteX8" fmla="*/ 525493 w 1363754"/>
                <a:gd name="connsiteY8" fmla="*/ 2512704 h 2512704"/>
                <a:gd name="connsiteX9" fmla="*/ 0 w 1363754"/>
                <a:gd name="connsiteY9" fmla="*/ 2097636 h 2512704"/>
                <a:gd name="connsiteX10" fmla="*/ 525493 w 1363754"/>
                <a:gd name="connsiteY10" fmla="*/ 1682568 h 2512704"/>
                <a:gd name="connsiteX0" fmla="*/ 376672 w 1367333"/>
                <a:gd name="connsiteY0" fmla="*/ 1244702 h 2512988"/>
                <a:gd name="connsiteX1" fmla="*/ 1241980 w 1367333"/>
                <a:gd name="connsiteY1" fmla="*/ 1139 h 2512988"/>
                <a:gd name="connsiteX2" fmla="*/ 1054565 w 1367333"/>
                <a:gd name="connsiteY2" fmla="*/ 1682852 h 2512988"/>
                <a:gd name="connsiteX3" fmla="*/ 1367333 w 1367333"/>
                <a:gd name="connsiteY3" fmla="*/ 2097920 h 2512988"/>
                <a:gd name="connsiteX4" fmla="*/ 1054565 w 1367333"/>
                <a:gd name="connsiteY4" fmla="*/ 2512988 h 2512988"/>
                <a:gd name="connsiteX5" fmla="*/ 879694 w 1367333"/>
                <a:gd name="connsiteY5" fmla="*/ 2442101 h 2512988"/>
                <a:gd name="connsiteX6" fmla="*/ 858496 w 1367333"/>
                <a:gd name="connsiteY6" fmla="*/ 2418891 h 2512988"/>
                <a:gd name="connsiteX7" fmla="*/ 822880 w 1367333"/>
                <a:gd name="connsiteY7" fmla="*/ 2442101 h 2512988"/>
                <a:gd name="connsiteX8" fmla="*/ 529072 w 1367333"/>
                <a:gd name="connsiteY8" fmla="*/ 2512988 h 2512988"/>
                <a:gd name="connsiteX9" fmla="*/ 3579 w 1367333"/>
                <a:gd name="connsiteY9" fmla="*/ 2097920 h 2512988"/>
                <a:gd name="connsiteX10" fmla="*/ 376672 w 1367333"/>
                <a:gd name="connsiteY10" fmla="*/ 1244702 h 2512988"/>
                <a:gd name="connsiteX0" fmla="*/ 375471 w 1366132"/>
                <a:gd name="connsiteY0" fmla="*/ 1245149 h 2513435"/>
                <a:gd name="connsiteX1" fmla="*/ 1240779 w 1366132"/>
                <a:gd name="connsiteY1" fmla="*/ 1586 h 2513435"/>
                <a:gd name="connsiteX2" fmla="*/ 1053364 w 1366132"/>
                <a:gd name="connsiteY2" fmla="*/ 1683299 h 2513435"/>
                <a:gd name="connsiteX3" fmla="*/ 1366132 w 1366132"/>
                <a:gd name="connsiteY3" fmla="*/ 2098367 h 2513435"/>
                <a:gd name="connsiteX4" fmla="*/ 1053364 w 1366132"/>
                <a:gd name="connsiteY4" fmla="*/ 2513435 h 2513435"/>
                <a:gd name="connsiteX5" fmla="*/ 878493 w 1366132"/>
                <a:gd name="connsiteY5" fmla="*/ 2442548 h 2513435"/>
                <a:gd name="connsiteX6" fmla="*/ 857295 w 1366132"/>
                <a:gd name="connsiteY6" fmla="*/ 2419338 h 2513435"/>
                <a:gd name="connsiteX7" fmla="*/ 821679 w 1366132"/>
                <a:gd name="connsiteY7" fmla="*/ 2442548 h 2513435"/>
                <a:gd name="connsiteX8" fmla="*/ 527871 w 1366132"/>
                <a:gd name="connsiteY8" fmla="*/ 2513435 h 2513435"/>
                <a:gd name="connsiteX9" fmla="*/ 2378 w 1366132"/>
                <a:gd name="connsiteY9" fmla="*/ 2098367 h 2513435"/>
                <a:gd name="connsiteX10" fmla="*/ 375471 w 1366132"/>
                <a:gd name="connsiteY10" fmla="*/ 1245149 h 2513435"/>
                <a:gd name="connsiteX0" fmla="*/ 286828 w 1372739"/>
                <a:gd name="connsiteY0" fmla="*/ 1188101 h 2513537"/>
                <a:gd name="connsiteX1" fmla="*/ 1247386 w 1372739"/>
                <a:gd name="connsiteY1" fmla="*/ 1688 h 2513537"/>
                <a:gd name="connsiteX2" fmla="*/ 1059971 w 1372739"/>
                <a:gd name="connsiteY2" fmla="*/ 1683401 h 2513537"/>
                <a:gd name="connsiteX3" fmla="*/ 1372739 w 1372739"/>
                <a:gd name="connsiteY3" fmla="*/ 2098469 h 2513537"/>
                <a:gd name="connsiteX4" fmla="*/ 1059971 w 1372739"/>
                <a:gd name="connsiteY4" fmla="*/ 2513537 h 2513537"/>
                <a:gd name="connsiteX5" fmla="*/ 885100 w 1372739"/>
                <a:gd name="connsiteY5" fmla="*/ 2442650 h 2513537"/>
                <a:gd name="connsiteX6" fmla="*/ 863902 w 1372739"/>
                <a:gd name="connsiteY6" fmla="*/ 2419440 h 2513537"/>
                <a:gd name="connsiteX7" fmla="*/ 828286 w 1372739"/>
                <a:gd name="connsiteY7" fmla="*/ 2442650 h 2513537"/>
                <a:gd name="connsiteX8" fmla="*/ 534478 w 1372739"/>
                <a:gd name="connsiteY8" fmla="*/ 2513537 h 2513537"/>
                <a:gd name="connsiteX9" fmla="*/ 8985 w 1372739"/>
                <a:gd name="connsiteY9" fmla="*/ 2098469 h 2513537"/>
                <a:gd name="connsiteX10" fmla="*/ 286828 w 1372739"/>
                <a:gd name="connsiteY10" fmla="*/ 1188101 h 2513537"/>
                <a:gd name="connsiteX0" fmla="*/ 286828 w 1372897"/>
                <a:gd name="connsiteY0" fmla="*/ 1188101 h 2513537"/>
                <a:gd name="connsiteX1" fmla="*/ 1247386 w 1372897"/>
                <a:gd name="connsiteY1" fmla="*/ 1688 h 2513537"/>
                <a:gd name="connsiteX2" fmla="*/ 1104421 w 1372897"/>
                <a:gd name="connsiteY2" fmla="*/ 1245251 h 2513537"/>
                <a:gd name="connsiteX3" fmla="*/ 1372739 w 1372897"/>
                <a:gd name="connsiteY3" fmla="*/ 2098469 h 2513537"/>
                <a:gd name="connsiteX4" fmla="*/ 1059971 w 1372897"/>
                <a:gd name="connsiteY4" fmla="*/ 2513537 h 2513537"/>
                <a:gd name="connsiteX5" fmla="*/ 885100 w 1372897"/>
                <a:gd name="connsiteY5" fmla="*/ 2442650 h 2513537"/>
                <a:gd name="connsiteX6" fmla="*/ 863902 w 1372897"/>
                <a:gd name="connsiteY6" fmla="*/ 2419440 h 2513537"/>
                <a:gd name="connsiteX7" fmla="*/ 828286 w 1372897"/>
                <a:gd name="connsiteY7" fmla="*/ 2442650 h 2513537"/>
                <a:gd name="connsiteX8" fmla="*/ 534478 w 1372897"/>
                <a:gd name="connsiteY8" fmla="*/ 2513537 h 2513537"/>
                <a:gd name="connsiteX9" fmla="*/ 8985 w 1372897"/>
                <a:gd name="connsiteY9" fmla="*/ 2098469 h 2513537"/>
                <a:gd name="connsiteX10" fmla="*/ 286828 w 1372897"/>
                <a:gd name="connsiteY10" fmla="*/ 1188101 h 2513537"/>
                <a:gd name="connsiteX0" fmla="*/ 286828 w 1372901"/>
                <a:gd name="connsiteY0" fmla="*/ 1188101 h 2513537"/>
                <a:gd name="connsiteX1" fmla="*/ 1247386 w 1372901"/>
                <a:gd name="connsiteY1" fmla="*/ 1688 h 2513537"/>
                <a:gd name="connsiteX2" fmla="*/ 1104421 w 1372901"/>
                <a:gd name="connsiteY2" fmla="*/ 1245251 h 2513537"/>
                <a:gd name="connsiteX3" fmla="*/ 1372739 w 1372901"/>
                <a:gd name="connsiteY3" fmla="*/ 2098469 h 2513537"/>
                <a:gd name="connsiteX4" fmla="*/ 1059971 w 1372901"/>
                <a:gd name="connsiteY4" fmla="*/ 2513537 h 2513537"/>
                <a:gd name="connsiteX5" fmla="*/ 885100 w 1372901"/>
                <a:gd name="connsiteY5" fmla="*/ 2442650 h 2513537"/>
                <a:gd name="connsiteX6" fmla="*/ 863902 w 1372901"/>
                <a:gd name="connsiteY6" fmla="*/ 2419440 h 2513537"/>
                <a:gd name="connsiteX7" fmla="*/ 828286 w 1372901"/>
                <a:gd name="connsiteY7" fmla="*/ 2442650 h 2513537"/>
                <a:gd name="connsiteX8" fmla="*/ 534478 w 1372901"/>
                <a:gd name="connsiteY8" fmla="*/ 2513537 h 2513537"/>
                <a:gd name="connsiteX9" fmla="*/ 8985 w 1372901"/>
                <a:gd name="connsiteY9" fmla="*/ 2098469 h 2513537"/>
                <a:gd name="connsiteX10" fmla="*/ 286828 w 1372901"/>
                <a:gd name="connsiteY10" fmla="*/ 1188101 h 2513537"/>
                <a:gd name="connsiteX0" fmla="*/ 286828 w 1372901"/>
                <a:gd name="connsiteY0" fmla="*/ 1188587 h 2514023"/>
                <a:gd name="connsiteX1" fmla="*/ 1247386 w 1372901"/>
                <a:gd name="connsiteY1" fmla="*/ 2174 h 2514023"/>
                <a:gd name="connsiteX2" fmla="*/ 1104421 w 1372901"/>
                <a:gd name="connsiteY2" fmla="*/ 1245737 h 2514023"/>
                <a:gd name="connsiteX3" fmla="*/ 1372739 w 1372901"/>
                <a:gd name="connsiteY3" fmla="*/ 2098955 h 2514023"/>
                <a:gd name="connsiteX4" fmla="*/ 1059971 w 1372901"/>
                <a:gd name="connsiteY4" fmla="*/ 2514023 h 2514023"/>
                <a:gd name="connsiteX5" fmla="*/ 885100 w 1372901"/>
                <a:gd name="connsiteY5" fmla="*/ 2443136 h 2514023"/>
                <a:gd name="connsiteX6" fmla="*/ 863902 w 1372901"/>
                <a:gd name="connsiteY6" fmla="*/ 2419926 h 2514023"/>
                <a:gd name="connsiteX7" fmla="*/ 828286 w 1372901"/>
                <a:gd name="connsiteY7" fmla="*/ 2443136 h 2514023"/>
                <a:gd name="connsiteX8" fmla="*/ 534478 w 1372901"/>
                <a:gd name="connsiteY8" fmla="*/ 2514023 h 2514023"/>
                <a:gd name="connsiteX9" fmla="*/ 8985 w 1372901"/>
                <a:gd name="connsiteY9" fmla="*/ 2098955 h 2514023"/>
                <a:gd name="connsiteX10" fmla="*/ 286828 w 1372901"/>
                <a:gd name="connsiteY10" fmla="*/ 1188587 h 2514023"/>
                <a:gd name="connsiteX0" fmla="*/ 286828 w 1374263"/>
                <a:gd name="connsiteY0" fmla="*/ 1186669 h 2512105"/>
                <a:gd name="connsiteX1" fmla="*/ 1247386 w 1374263"/>
                <a:gd name="connsiteY1" fmla="*/ 256 h 2512105"/>
                <a:gd name="connsiteX2" fmla="*/ 1180621 w 1374263"/>
                <a:gd name="connsiteY2" fmla="*/ 1288269 h 2512105"/>
                <a:gd name="connsiteX3" fmla="*/ 1372739 w 1374263"/>
                <a:gd name="connsiteY3" fmla="*/ 2097037 h 2512105"/>
                <a:gd name="connsiteX4" fmla="*/ 1059971 w 1374263"/>
                <a:gd name="connsiteY4" fmla="*/ 2512105 h 2512105"/>
                <a:gd name="connsiteX5" fmla="*/ 885100 w 1374263"/>
                <a:gd name="connsiteY5" fmla="*/ 2441218 h 2512105"/>
                <a:gd name="connsiteX6" fmla="*/ 863902 w 1374263"/>
                <a:gd name="connsiteY6" fmla="*/ 2418008 h 2512105"/>
                <a:gd name="connsiteX7" fmla="*/ 828286 w 1374263"/>
                <a:gd name="connsiteY7" fmla="*/ 2441218 h 2512105"/>
                <a:gd name="connsiteX8" fmla="*/ 534478 w 1374263"/>
                <a:gd name="connsiteY8" fmla="*/ 2512105 h 2512105"/>
                <a:gd name="connsiteX9" fmla="*/ 8985 w 1374263"/>
                <a:gd name="connsiteY9" fmla="*/ 2097037 h 2512105"/>
                <a:gd name="connsiteX10" fmla="*/ 286828 w 1374263"/>
                <a:gd name="connsiteY10" fmla="*/ 1186669 h 2512105"/>
                <a:gd name="connsiteX0" fmla="*/ 286828 w 1374173"/>
                <a:gd name="connsiteY0" fmla="*/ 1186669 h 2512105"/>
                <a:gd name="connsiteX1" fmla="*/ 1247386 w 1374173"/>
                <a:gd name="connsiteY1" fmla="*/ 256 h 2512105"/>
                <a:gd name="connsiteX2" fmla="*/ 1180621 w 1374173"/>
                <a:gd name="connsiteY2" fmla="*/ 1288269 h 2512105"/>
                <a:gd name="connsiteX3" fmla="*/ 1372739 w 1374173"/>
                <a:gd name="connsiteY3" fmla="*/ 2097037 h 2512105"/>
                <a:gd name="connsiteX4" fmla="*/ 1059971 w 1374173"/>
                <a:gd name="connsiteY4" fmla="*/ 2512105 h 2512105"/>
                <a:gd name="connsiteX5" fmla="*/ 885100 w 1374173"/>
                <a:gd name="connsiteY5" fmla="*/ 2441218 h 2512105"/>
                <a:gd name="connsiteX6" fmla="*/ 863902 w 1374173"/>
                <a:gd name="connsiteY6" fmla="*/ 2418008 h 2512105"/>
                <a:gd name="connsiteX7" fmla="*/ 828286 w 1374173"/>
                <a:gd name="connsiteY7" fmla="*/ 2441218 h 2512105"/>
                <a:gd name="connsiteX8" fmla="*/ 534478 w 1374173"/>
                <a:gd name="connsiteY8" fmla="*/ 2512105 h 2512105"/>
                <a:gd name="connsiteX9" fmla="*/ 8985 w 1374173"/>
                <a:gd name="connsiteY9" fmla="*/ 2097037 h 2512105"/>
                <a:gd name="connsiteX10" fmla="*/ 286828 w 1374173"/>
                <a:gd name="connsiteY10" fmla="*/ 1186669 h 2512105"/>
                <a:gd name="connsiteX0" fmla="*/ 286828 w 1375902"/>
                <a:gd name="connsiteY0" fmla="*/ 1186639 h 2512075"/>
                <a:gd name="connsiteX1" fmla="*/ 1247386 w 1375902"/>
                <a:gd name="connsiteY1" fmla="*/ 226 h 2512075"/>
                <a:gd name="connsiteX2" fmla="*/ 1225071 w 1375902"/>
                <a:gd name="connsiteY2" fmla="*/ 1281889 h 2512075"/>
                <a:gd name="connsiteX3" fmla="*/ 1372739 w 1375902"/>
                <a:gd name="connsiteY3" fmla="*/ 2097007 h 2512075"/>
                <a:gd name="connsiteX4" fmla="*/ 1059971 w 1375902"/>
                <a:gd name="connsiteY4" fmla="*/ 2512075 h 2512075"/>
                <a:gd name="connsiteX5" fmla="*/ 885100 w 1375902"/>
                <a:gd name="connsiteY5" fmla="*/ 2441188 h 2512075"/>
                <a:gd name="connsiteX6" fmla="*/ 863902 w 1375902"/>
                <a:gd name="connsiteY6" fmla="*/ 2417978 h 2512075"/>
                <a:gd name="connsiteX7" fmla="*/ 828286 w 1375902"/>
                <a:gd name="connsiteY7" fmla="*/ 2441188 h 2512075"/>
                <a:gd name="connsiteX8" fmla="*/ 534478 w 1375902"/>
                <a:gd name="connsiteY8" fmla="*/ 2512075 h 2512075"/>
                <a:gd name="connsiteX9" fmla="*/ 8985 w 1375902"/>
                <a:gd name="connsiteY9" fmla="*/ 2097007 h 2512075"/>
                <a:gd name="connsiteX10" fmla="*/ 286828 w 1375902"/>
                <a:gd name="connsiteY10" fmla="*/ 1186639 h 2512075"/>
                <a:gd name="connsiteX0" fmla="*/ 286828 w 1376402"/>
                <a:gd name="connsiteY0" fmla="*/ 1186639 h 2512075"/>
                <a:gd name="connsiteX1" fmla="*/ 1247386 w 1376402"/>
                <a:gd name="connsiteY1" fmla="*/ 226 h 2512075"/>
                <a:gd name="connsiteX2" fmla="*/ 1225071 w 1376402"/>
                <a:gd name="connsiteY2" fmla="*/ 1281889 h 2512075"/>
                <a:gd name="connsiteX3" fmla="*/ 1372739 w 1376402"/>
                <a:gd name="connsiteY3" fmla="*/ 2097007 h 2512075"/>
                <a:gd name="connsiteX4" fmla="*/ 1059971 w 1376402"/>
                <a:gd name="connsiteY4" fmla="*/ 2512075 h 2512075"/>
                <a:gd name="connsiteX5" fmla="*/ 885100 w 1376402"/>
                <a:gd name="connsiteY5" fmla="*/ 2441188 h 2512075"/>
                <a:gd name="connsiteX6" fmla="*/ 863902 w 1376402"/>
                <a:gd name="connsiteY6" fmla="*/ 2417978 h 2512075"/>
                <a:gd name="connsiteX7" fmla="*/ 828286 w 1376402"/>
                <a:gd name="connsiteY7" fmla="*/ 2441188 h 2512075"/>
                <a:gd name="connsiteX8" fmla="*/ 534478 w 1376402"/>
                <a:gd name="connsiteY8" fmla="*/ 2512075 h 2512075"/>
                <a:gd name="connsiteX9" fmla="*/ 8985 w 1376402"/>
                <a:gd name="connsiteY9" fmla="*/ 2097007 h 2512075"/>
                <a:gd name="connsiteX10" fmla="*/ 286828 w 1376402"/>
                <a:gd name="connsiteY10" fmla="*/ 1186639 h 2512075"/>
                <a:gd name="connsiteX0" fmla="*/ 286828 w 1373265"/>
                <a:gd name="connsiteY0" fmla="*/ 1186639 h 2512075"/>
                <a:gd name="connsiteX1" fmla="*/ 1247386 w 1373265"/>
                <a:gd name="connsiteY1" fmla="*/ 226 h 2512075"/>
                <a:gd name="connsiteX2" fmla="*/ 1225071 w 1373265"/>
                <a:gd name="connsiteY2" fmla="*/ 1281889 h 2512075"/>
                <a:gd name="connsiteX3" fmla="*/ 1372739 w 1373265"/>
                <a:gd name="connsiteY3" fmla="*/ 2097007 h 2512075"/>
                <a:gd name="connsiteX4" fmla="*/ 1059971 w 1373265"/>
                <a:gd name="connsiteY4" fmla="*/ 2512075 h 2512075"/>
                <a:gd name="connsiteX5" fmla="*/ 885100 w 1373265"/>
                <a:gd name="connsiteY5" fmla="*/ 2441188 h 2512075"/>
                <a:gd name="connsiteX6" fmla="*/ 863902 w 1373265"/>
                <a:gd name="connsiteY6" fmla="*/ 2417978 h 2512075"/>
                <a:gd name="connsiteX7" fmla="*/ 828286 w 1373265"/>
                <a:gd name="connsiteY7" fmla="*/ 2441188 h 2512075"/>
                <a:gd name="connsiteX8" fmla="*/ 534478 w 1373265"/>
                <a:gd name="connsiteY8" fmla="*/ 2512075 h 2512075"/>
                <a:gd name="connsiteX9" fmla="*/ 8985 w 1373265"/>
                <a:gd name="connsiteY9" fmla="*/ 2097007 h 2512075"/>
                <a:gd name="connsiteX10" fmla="*/ 286828 w 1373265"/>
                <a:gd name="connsiteY10" fmla="*/ 1186639 h 2512075"/>
                <a:gd name="connsiteX0" fmla="*/ 286839 w 1373276"/>
                <a:gd name="connsiteY0" fmla="*/ 1313607 h 2639043"/>
                <a:gd name="connsiteX1" fmla="*/ 1310897 w 1373276"/>
                <a:gd name="connsiteY1" fmla="*/ 194 h 2639043"/>
                <a:gd name="connsiteX2" fmla="*/ 1225082 w 1373276"/>
                <a:gd name="connsiteY2" fmla="*/ 1408857 h 2639043"/>
                <a:gd name="connsiteX3" fmla="*/ 1372750 w 1373276"/>
                <a:gd name="connsiteY3" fmla="*/ 2223975 h 2639043"/>
                <a:gd name="connsiteX4" fmla="*/ 1059982 w 1373276"/>
                <a:gd name="connsiteY4" fmla="*/ 2639043 h 2639043"/>
                <a:gd name="connsiteX5" fmla="*/ 885111 w 1373276"/>
                <a:gd name="connsiteY5" fmla="*/ 2568156 h 2639043"/>
                <a:gd name="connsiteX6" fmla="*/ 863913 w 1373276"/>
                <a:gd name="connsiteY6" fmla="*/ 2544946 h 2639043"/>
                <a:gd name="connsiteX7" fmla="*/ 828297 w 1373276"/>
                <a:gd name="connsiteY7" fmla="*/ 2568156 h 2639043"/>
                <a:gd name="connsiteX8" fmla="*/ 534489 w 1373276"/>
                <a:gd name="connsiteY8" fmla="*/ 2639043 h 2639043"/>
                <a:gd name="connsiteX9" fmla="*/ 8996 w 1373276"/>
                <a:gd name="connsiteY9" fmla="*/ 2223975 h 2639043"/>
                <a:gd name="connsiteX10" fmla="*/ 286839 w 1373276"/>
                <a:gd name="connsiteY10" fmla="*/ 1313607 h 2639043"/>
                <a:gd name="connsiteX0" fmla="*/ 270129 w 1375616"/>
                <a:gd name="connsiteY0" fmla="*/ 1300965 h 2639101"/>
                <a:gd name="connsiteX1" fmla="*/ 1313237 w 1375616"/>
                <a:gd name="connsiteY1" fmla="*/ 252 h 2639101"/>
                <a:gd name="connsiteX2" fmla="*/ 1227422 w 1375616"/>
                <a:gd name="connsiteY2" fmla="*/ 1408915 h 2639101"/>
                <a:gd name="connsiteX3" fmla="*/ 1375090 w 1375616"/>
                <a:gd name="connsiteY3" fmla="*/ 2224033 h 2639101"/>
                <a:gd name="connsiteX4" fmla="*/ 1062322 w 1375616"/>
                <a:gd name="connsiteY4" fmla="*/ 2639101 h 2639101"/>
                <a:gd name="connsiteX5" fmla="*/ 887451 w 1375616"/>
                <a:gd name="connsiteY5" fmla="*/ 2568214 h 2639101"/>
                <a:gd name="connsiteX6" fmla="*/ 866253 w 1375616"/>
                <a:gd name="connsiteY6" fmla="*/ 2545004 h 2639101"/>
                <a:gd name="connsiteX7" fmla="*/ 830637 w 1375616"/>
                <a:gd name="connsiteY7" fmla="*/ 2568214 h 2639101"/>
                <a:gd name="connsiteX8" fmla="*/ 536829 w 1375616"/>
                <a:gd name="connsiteY8" fmla="*/ 2639101 h 2639101"/>
                <a:gd name="connsiteX9" fmla="*/ 11336 w 1375616"/>
                <a:gd name="connsiteY9" fmla="*/ 2224033 h 2639101"/>
                <a:gd name="connsiteX10" fmla="*/ 270129 w 1375616"/>
                <a:gd name="connsiteY10" fmla="*/ 1300965 h 2639101"/>
                <a:gd name="connsiteX0" fmla="*/ 271106 w 1376593"/>
                <a:gd name="connsiteY0" fmla="*/ 1300983 h 2639119"/>
                <a:gd name="connsiteX1" fmla="*/ 1314214 w 1376593"/>
                <a:gd name="connsiteY1" fmla="*/ 270 h 2639119"/>
                <a:gd name="connsiteX2" fmla="*/ 1228399 w 1376593"/>
                <a:gd name="connsiteY2" fmla="*/ 1408933 h 2639119"/>
                <a:gd name="connsiteX3" fmla="*/ 1376067 w 1376593"/>
                <a:gd name="connsiteY3" fmla="*/ 2224051 h 2639119"/>
                <a:gd name="connsiteX4" fmla="*/ 1063299 w 1376593"/>
                <a:gd name="connsiteY4" fmla="*/ 2639119 h 2639119"/>
                <a:gd name="connsiteX5" fmla="*/ 888428 w 1376593"/>
                <a:gd name="connsiteY5" fmla="*/ 2568232 h 2639119"/>
                <a:gd name="connsiteX6" fmla="*/ 867230 w 1376593"/>
                <a:gd name="connsiteY6" fmla="*/ 2545022 h 2639119"/>
                <a:gd name="connsiteX7" fmla="*/ 831614 w 1376593"/>
                <a:gd name="connsiteY7" fmla="*/ 2568232 h 2639119"/>
                <a:gd name="connsiteX8" fmla="*/ 537806 w 1376593"/>
                <a:gd name="connsiteY8" fmla="*/ 2639119 h 2639119"/>
                <a:gd name="connsiteX9" fmla="*/ 12313 w 1376593"/>
                <a:gd name="connsiteY9" fmla="*/ 2224051 h 2639119"/>
                <a:gd name="connsiteX10" fmla="*/ 271106 w 1376593"/>
                <a:gd name="connsiteY10" fmla="*/ 1300983 h 2639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6593" h="2639119">
                  <a:moveTo>
                    <a:pt x="271106" y="1300983"/>
                  </a:moveTo>
                  <a:cubicBezTo>
                    <a:pt x="500789" y="866853"/>
                    <a:pt x="1154665" y="-17722"/>
                    <a:pt x="1314214" y="270"/>
                  </a:cubicBezTo>
                  <a:cubicBezTo>
                    <a:pt x="1473763" y="18262"/>
                    <a:pt x="1218090" y="1038303"/>
                    <a:pt x="1228399" y="1408933"/>
                  </a:cubicBezTo>
                  <a:cubicBezTo>
                    <a:pt x="1238708" y="1779563"/>
                    <a:pt x="1365484" y="1999970"/>
                    <a:pt x="1376067" y="2224051"/>
                  </a:cubicBezTo>
                  <a:cubicBezTo>
                    <a:pt x="1386650" y="2448132"/>
                    <a:pt x="1236036" y="2639119"/>
                    <a:pt x="1063299" y="2639119"/>
                  </a:cubicBezTo>
                  <a:cubicBezTo>
                    <a:pt x="998523" y="2639119"/>
                    <a:pt x="938346" y="2612987"/>
                    <a:pt x="888428" y="2568232"/>
                  </a:cubicBezTo>
                  <a:lnTo>
                    <a:pt x="867230" y="2545022"/>
                  </a:lnTo>
                  <a:lnTo>
                    <a:pt x="831614" y="2568232"/>
                  </a:lnTo>
                  <a:cubicBezTo>
                    <a:pt x="747745" y="2612987"/>
                    <a:pt x="646639" y="2639119"/>
                    <a:pt x="537806" y="2639119"/>
                  </a:cubicBezTo>
                  <a:cubicBezTo>
                    <a:pt x="247584" y="2639119"/>
                    <a:pt x="56763" y="2447074"/>
                    <a:pt x="12313" y="2224051"/>
                  </a:cubicBezTo>
                  <a:cubicBezTo>
                    <a:pt x="-32137" y="2001028"/>
                    <a:pt x="41423" y="1735113"/>
                    <a:pt x="271106" y="1300983"/>
                  </a:cubicBezTo>
                  <a:close/>
                </a:path>
              </a:pathLst>
            </a:custGeom>
            <a:solidFill>
              <a:srgbClr val="DEEBF7">
                <a:alpha val="20000"/>
              </a:srgbClr>
            </a:solidFill>
            <a:ln>
              <a:solidFill>
                <a:srgbClr val="00B0F0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DAF64D6-D6D0-4CE8-BB48-744B8B46D8CC}"/>
                </a:ext>
              </a:extLst>
            </p:cNvPr>
            <p:cNvSpPr/>
            <p:nvPr/>
          </p:nvSpPr>
          <p:spPr>
            <a:xfrm rot="18000000" flipH="1">
              <a:off x="5527516" y="3574526"/>
              <a:ext cx="714504" cy="983620"/>
            </a:xfrm>
            <a:custGeom>
              <a:avLst/>
              <a:gdLst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876115 w 1363754"/>
                <a:gd name="connsiteY3" fmla="*/ 70887 h 830136"/>
                <a:gd name="connsiteX4" fmla="*/ 1050986 w 1363754"/>
                <a:gd name="connsiteY4" fmla="*/ 0 h 830136"/>
                <a:gd name="connsiteX5" fmla="*/ 1363754 w 1363754"/>
                <a:gd name="connsiteY5" fmla="*/ 415068 h 830136"/>
                <a:gd name="connsiteX6" fmla="*/ 1050986 w 1363754"/>
                <a:gd name="connsiteY6" fmla="*/ 830136 h 830136"/>
                <a:gd name="connsiteX7" fmla="*/ 876115 w 1363754"/>
                <a:gd name="connsiteY7" fmla="*/ 759249 h 830136"/>
                <a:gd name="connsiteX8" fmla="*/ 854917 w 1363754"/>
                <a:gd name="connsiteY8" fmla="*/ 736039 h 830136"/>
                <a:gd name="connsiteX9" fmla="*/ 819301 w 1363754"/>
                <a:gd name="connsiteY9" fmla="*/ 759249 h 830136"/>
                <a:gd name="connsiteX10" fmla="*/ 525493 w 1363754"/>
                <a:gd name="connsiteY10" fmla="*/ 830136 h 830136"/>
                <a:gd name="connsiteX11" fmla="*/ 0 w 1363754"/>
                <a:gd name="connsiteY11" fmla="*/ 415068 h 830136"/>
                <a:gd name="connsiteX12" fmla="*/ 525493 w 1363754"/>
                <a:gd name="connsiteY12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1050986 w 1363754"/>
                <a:gd name="connsiteY3" fmla="*/ 0 h 830136"/>
                <a:gd name="connsiteX4" fmla="*/ 1363754 w 1363754"/>
                <a:gd name="connsiteY4" fmla="*/ 415068 h 830136"/>
                <a:gd name="connsiteX5" fmla="*/ 1050986 w 1363754"/>
                <a:gd name="connsiteY5" fmla="*/ 830136 h 830136"/>
                <a:gd name="connsiteX6" fmla="*/ 876115 w 1363754"/>
                <a:gd name="connsiteY6" fmla="*/ 759249 h 830136"/>
                <a:gd name="connsiteX7" fmla="*/ 854917 w 1363754"/>
                <a:gd name="connsiteY7" fmla="*/ 736039 h 830136"/>
                <a:gd name="connsiteX8" fmla="*/ 819301 w 1363754"/>
                <a:gd name="connsiteY8" fmla="*/ 759249 h 830136"/>
                <a:gd name="connsiteX9" fmla="*/ 525493 w 1363754"/>
                <a:gd name="connsiteY9" fmla="*/ 830136 h 830136"/>
                <a:gd name="connsiteX10" fmla="*/ 0 w 1363754"/>
                <a:gd name="connsiteY10" fmla="*/ 415068 h 830136"/>
                <a:gd name="connsiteX11" fmla="*/ 525493 w 1363754"/>
                <a:gd name="connsiteY11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1050986 w 1363754"/>
                <a:gd name="connsiteY2" fmla="*/ 0 h 830136"/>
                <a:gd name="connsiteX3" fmla="*/ 1363754 w 1363754"/>
                <a:gd name="connsiteY3" fmla="*/ 415068 h 830136"/>
                <a:gd name="connsiteX4" fmla="*/ 1050986 w 1363754"/>
                <a:gd name="connsiteY4" fmla="*/ 830136 h 830136"/>
                <a:gd name="connsiteX5" fmla="*/ 876115 w 1363754"/>
                <a:gd name="connsiteY5" fmla="*/ 759249 h 830136"/>
                <a:gd name="connsiteX6" fmla="*/ 854917 w 1363754"/>
                <a:gd name="connsiteY6" fmla="*/ 736039 h 830136"/>
                <a:gd name="connsiteX7" fmla="*/ 819301 w 1363754"/>
                <a:gd name="connsiteY7" fmla="*/ 759249 h 830136"/>
                <a:gd name="connsiteX8" fmla="*/ 525493 w 1363754"/>
                <a:gd name="connsiteY8" fmla="*/ 830136 h 830136"/>
                <a:gd name="connsiteX9" fmla="*/ 0 w 1363754"/>
                <a:gd name="connsiteY9" fmla="*/ 415068 h 830136"/>
                <a:gd name="connsiteX10" fmla="*/ 525493 w 1363754"/>
                <a:gd name="connsiteY10" fmla="*/ 0 h 830136"/>
                <a:gd name="connsiteX0" fmla="*/ 525493 w 1363754"/>
                <a:gd name="connsiteY0" fmla="*/ 1682568 h 2512704"/>
                <a:gd name="connsiteX1" fmla="*/ 1238401 w 1363754"/>
                <a:gd name="connsiteY1" fmla="*/ 855 h 2512704"/>
                <a:gd name="connsiteX2" fmla="*/ 1050986 w 1363754"/>
                <a:gd name="connsiteY2" fmla="*/ 1682568 h 2512704"/>
                <a:gd name="connsiteX3" fmla="*/ 1363754 w 1363754"/>
                <a:gd name="connsiteY3" fmla="*/ 2097636 h 2512704"/>
                <a:gd name="connsiteX4" fmla="*/ 1050986 w 1363754"/>
                <a:gd name="connsiteY4" fmla="*/ 2512704 h 2512704"/>
                <a:gd name="connsiteX5" fmla="*/ 876115 w 1363754"/>
                <a:gd name="connsiteY5" fmla="*/ 2441817 h 2512704"/>
                <a:gd name="connsiteX6" fmla="*/ 854917 w 1363754"/>
                <a:gd name="connsiteY6" fmla="*/ 2418607 h 2512704"/>
                <a:gd name="connsiteX7" fmla="*/ 819301 w 1363754"/>
                <a:gd name="connsiteY7" fmla="*/ 2441817 h 2512704"/>
                <a:gd name="connsiteX8" fmla="*/ 525493 w 1363754"/>
                <a:gd name="connsiteY8" fmla="*/ 2512704 h 2512704"/>
                <a:gd name="connsiteX9" fmla="*/ 0 w 1363754"/>
                <a:gd name="connsiteY9" fmla="*/ 2097636 h 2512704"/>
                <a:gd name="connsiteX10" fmla="*/ 525493 w 1363754"/>
                <a:gd name="connsiteY10" fmla="*/ 1682568 h 2512704"/>
                <a:gd name="connsiteX0" fmla="*/ 376672 w 1367333"/>
                <a:gd name="connsiteY0" fmla="*/ 1244702 h 2512988"/>
                <a:gd name="connsiteX1" fmla="*/ 1241980 w 1367333"/>
                <a:gd name="connsiteY1" fmla="*/ 1139 h 2512988"/>
                <a:gd name="connsiteX2" fmla="*/ 1054565 w 1367333"/>
                <a:gd name="connsiteY2" fmla="*/ 1682852 h 2512988"/>
                <a:gd name="connsiteX3" fmla="*/ 1367333 w 1367333"/>
                <a:gd name="connsiteY3" fmla="*/ 2097920 h 2512988"/>
                <a:gd name="connsiteX4" fmla="*/ 1054565 w 1367333"/>
                <a:gd name="connsiteY4" fmla="*/ 2512988 h 2512988"/>
                <a:gd name="connsiteX5" fmla="*/ 879694 w 1367333"/>
                <a:gd name="connsiteY5" fmla="*/ 2442101 h 2512988"/>
                <a:gd name="connsiteX6" fmla="*/ 858496 w 1367333"/>
                <a:gd name="connsiteY6" fmla="*/ 2418891 h 2512988"/>
                <a:gd name="connsiteX7" fmla="*/ 822880 w 1367333"/>
                <a:gd name="connsiteY7" fmla="*/ 2442101 h 2512988"/>
                <a:gd name="connsiteX8" fmla="*/ 529072 w 1367333"/>
                <a:gd name="connsiteY8" fmla="*/ 2512988 h 2512988"/>
                <a:gd name="connsiteX9" fmla="*/ 3579 w 1367333"/>
                <a:gd name="connsiteY9" fmla="*/ 2097920 h 2512988"/>
                <a:gd name="connsiteX10" fmla="*/ 376672 w 1367333"/>
                <a:gd name="connsiteY10" fmla="*/ 1244702 h 2512988"/>
                <a:gd name="connsiteX0" fmla="*/ 375471 w 1366132"/>
                <a:gd name="connsiteY0" fmla="*/ 1245149 h 2513435"/>
                <a:gd name="connsiteX1" fmla="*/ 1240779 w 1366132"/>
                <a:gd name="connsiteY1" fmla="*/ 1586 h 2513435"/>
                <a:gd name="connsiteX2" fmla="*/ 1053364 w 1366132"/>
                <a:gd name="connsiteY2" fmla="*/ 1683299 h 2513435"/>
                <a:gd name="connsiteX3" fmla="*/ 1366132 w 1366132"/>
                <a:gd name="connsiteY3" fmla="*/ 2098367 h 2513435"/>
                <a:gd name="connsiteX4" fmla="*/ 1053364 w 1366132"/>
                <a:gd name="connsiteY4" fmla="*/ 2513435 h 2513435"/>
                <a:gd name="connsiteX5" fmla="*/ 878493 w 1366132"/>
                <a:gd name="connsiteY5" fmla="*/ 2442548 h 2513435"/>
                <a:gd name="connsiteX6" fmla="*/ 857295 w 1366132"/>
                <a:gd name="connsiteY6" fmla="*/ 2419338 h 2513435"/>
                <a:gd name="connsiteX7" fmla="*/ 821679 w 1366132"/>
                <a:gd name="connsiteY7" fmla="*/ 2442548 h 2513435"/>
                <a:gd name="connsiteX8" fmla="*/ 527871 w 1366132"/>
                <a:gd name="connsiteY8" fmla="*/ 2513435 h 2513435"/>
                <a:gd name="connsiteX9" fmla="*/ 2378 w 1366132"/>
                <a:gd name="connsiteY9" fmla="*/ 2098367 h 2513435"/>
                <a:gd name="connsiteX10" fmla="*/ 375471 w 1366132"/>
                <a:gd name="connsiteY10" fmla="*/ 1245149 h 2513435"/>
                <a:gd name="connsiteX0" fmla="*/ 286828 w 1372739"/>
                <a:gd name="connsiteY0" fmla="*/ 1188101 h 2513537"/>
                <a:gd name="connsiteX1" fmla="*/ 1247386 w 1372739"/>
                <a:gd name="connsiteY1" fmla="*/ 1688 h 2513537"/>
                <a:gd name="connsiteX2" fmla="*/ 1059971 w 1372739"/>
                <a:gd name="connsiteY2" fmla="*/ 1683401 h 2513537"/>
                <a:gd name="connsiteX3" fmla="*/ 1372739 w 1372739"/>
                <a:gd name="connsiteY3" fmla="*/ 2098469 h 2513537"/>
                <a:gd name="connsiteX4" fmla="*/ 1059971 w 1372739"/>
                <a:gd name="connsiteY4" fmla="*/ 2513537 h 2513537"/>
                <a:gd name="connsiteX5" fmla="*/ 885100 w 1372739"/>
                <a:gd name="connsiteY5" fmla="*/ 2442650 h 2513537"/>
                <a:gd name="connsiteX6" fmla="*/ 863902 w 1372739"/>
                <a:gd name="connsiteY6" fmla="*/ 2419440 h 2513537"/>
                <a:gd name="connsiteX7" fmla="*/ 828286 w 1372739"/>
                <a:gd name="connsiteY7" fmla="*/ 2442650 h 2513537"/>
                <a:gd name="connsiteX8" fmla="*/ 534478 w 1372739"/>
                <a:gd name="connsiteY8" fmla="*/ 2513537 h 2513537"/>
                <a:gd name="connsiteX9" fmla="*/ 8985 w 1372739"/>
                <a:gd name="connsiteY9" fmla="*/ 2098469 h 2513537"/>
                <a:gd name="connsiteX10" fmla="*/ 286828 w 1372739"/>
                <a:gd name="connsiteY10" fmla="*/ 1188101 h 2513537"/>
                <a:gd name="connsiteX0" fmla="*/ 286828 w 1372897"/>
                <a:gd name="connsiteY0" fmla="*/ 1188101 h 2513537"/>
                <a:gd name="connsiteX1" fmla="*/ 1247386 w 1372897"/>
                <a:gd name="connsiteY1" fmla="*/ 1688 h 2513537"/>
                <a:gd name="connsiteX2" fmla="*/ 1104421 w 1372897"/>
                <a:gd name="connsiteY2" fmla="*/ 1245251 h 2513537"/>
                <a:gd name="connsiteX3" fmla="*/ 1372739 w 1372897"/>
                <a:gd name="connsiteY3" fmla="*/ 2098469 h 2513537"/>
                <a:gd name="connsiteX4" fmla="*/ 1059971 w 1372897"/>
                <a:gd name="connsiteY4" fmla="*/ 2513537 h 2513537"/>
                <a:gd name="connsiteX5" fmla="*/ 885100 w 1372897"/>
                <a:gd name="connsiteY5" fmla="*/ 2442650 h 2513537"/>
                <a:gd name="connsiteX6" fmla="*/ 863902 w 1372897"/>
                <a:gd name="connsiteY6" fmla="*/ 2419440 h 2513537"/>
                <a:gd name="connsiteX7" fmla="*/ 828286 w 1372897"/>
                <a:gd name="connsiteY7" fmla="*/ 2442650 h 2513537"/>
                <a:gd name="connsiteX8" fmla="*/ 534478 w 1372897"/>
                <a:gd name="connsiteY8" fmla="*/ 2513537 h 2513537"/>
                <a:gd name="connsiteX9" fmla="*/ 8985 w 1372897"/>
                <a:gd name="connsiteY9" fmla="*/ 2098469 h 2513537"/>
                <a:gd name="connsiteX10" fmla="*/ 286828 w 1372897"/>
                <a:gd name="connsiteY10" fmla="*/ 1188101 h 2513537"/>
                <a:gd name="connsiteX0" fmla="*/ 286828 w 1372901"/>
                <a:gd name="connsiteY0" fmla="*/ 1188101 h 2513537"/>
                <a:gd name="connsiteX1" fmla="*/ 1247386 w 1372901"/>
                <a:gd name="connsiteY1" fmla="*/ 1688 h 2513537"/>
                <a:gd name="connsiteX2" fmla="*/ 1104421 w 1372901"/>
                <a:gd name="connsiteY2" fmla="*/ 1245251 h 2513537"/>
                <a:gd name="connsiteX3" fmla="*/ 1372739 w 1372901"/>
                <a:gd name="connsiteY3" fmla="*/ 2098469 h 2513537"/>
                <a:gd name="connsiteX4" fmla="*/ 1059971 w 1372901"/>
                <a:gd name="connsiteY4" fmla="*/ 2513537 h 2513537"/>
                <a:gd name="connsiteX5" fmla="*/ 885100 w 1372901"/>
                <a:gd name="connsiteY5" fmla="*/ 2442650 h 2513537"/>
                <a:gd name="connsiteX6" fmla="*/ 863902 w 1372901"/>
                <a:gd name="connsiteY6" fmla="*/ 2419440 h 2513537"/>
                <a:gd name="connsiteX7" fmla="*/ 828286 w 1372901"/>
                <a:gd name="connsiteY7" fmla="*/ 2442650 h 2513537"/>
                <a:gd name="connsiteX8" fmla="*/ 534478 w 1372901"/>
                <a:gd name="connsiteY8" fmla="*/ 2513537 h 2513537"/>
                <a:gd name="connsiteX9" fmla="*/ 8985 w 1372901"/>
                <a:gd name="connsiteY9" fmla="*/ 2098469 h 2513537"/>
                <a:gd name="connsiteX10" fmla="*/ 286828 w 1372901"/>
                <a:gd name="connsiteY10" fmla="*/ 1188101 h 2513537"/>
                <a:gd name="connsiteX0" fmla="*/ 286828 w 1372901"/>
                <a:gd name="connsiteY0" fmla="*/ 1188587 h 2514023"/>
                <a:gd name="connsiteX1" fmla="*/ 1247386 w 1372901"/>
                <a:gd name="connsiteY1" fmla="*/ 2174 h 2514023"/>
                <a:gd name="connsiteX2" fmla="*/ 1104421 w 1372901"/>
                <a:gd name="connsiteY2" fmla="*/ 1245737 h 2514023"/>
                <a:gd name="connsiteX3" fmla="*/ 1372739 w 1372901"/>
                <a:gd name="connsiteY3" fmla="*/ 2098955 h 2514023"/>
                <a:gd name="connsiteX4" fmla="*/ 1059971 w 1372901"/>
                <a:gd name="connsiteY4" fmla="*/ 2514023 h 2514023"/>
                <a:gd name="connsiteX5" fmla="*/ 885100 w 1372901"/>
                <a:gd name="connsiteY5" fmla="*/ 2443136 h 2514023"/>
                <a:gd name="connsiteX6" fmla="*/ 863902 w 1372901"/>
                <a:gd name="connsiteY6" fmla="*/ 2419926 h 2514023"/>
                <a:gd name="connsiteX7" fmla="*/ 828286 w 1372901"/>
                <a:gd name="connsiteY7" fmla="*/ 2443136 h 2514023"/>
                <a:gd name="connsiteX8" fmla="*/ 534478 w 1372901"/>
                <a:gd name="connsiteY8" fmla="*/ 2514023 h 2514023"/>
                <a:gd name="connsiteX9" fmla="*/ 8985 w 1372901"/>
                <a:gd name="connsiteY9" fmla="*/ 2098955 h 2514023"/>
                <a:gd name="connsiteX10" fmla="*/ 286828 w 1372901"/>
                <a:gd name="connsiteY10" fmla="*/ 1188587 h 2514023"/>
                <a:gd name="connsiteX0" fmla="*/ 286828 w 1374263"/>
                <a:gd name="connsiteY0" fmla="*/ 1186669 h 2512105"/>
                <a:gd name="connsiteX1" fmla="*/ 1247386 w 1374263"/>
                <a:gd name="connsiteY1" fmla="*/ 256 h 2512105"/>
                <a:gd name="connsiteX2" fmla="*/ 1180621 w 1374263"/>
                <a:gd name="connsiteY2" fmla="*/ 1288269 h 2512105"/>
                <a:gd name="connsiteX3" fmla="*/ 1372739 w 1374263"/>
                <a:gd name="connsiteY3" fmla="*/ 2097037 h 2512105"/>
                <a:gd name="connsiteX4" fmla="*/ 1059971 w 1374263"/>
                <a:gd name="connsiteY4" fmla="*/ 2512105 h 2512105"/>
                <a:gd name="connsiteX5" fmla="*/ 885100 w 1374263"/>
                <a:gd name="connsiteY5" fmla="*/ 2441218 h 2512105"/>
                <a:gd name="connsiteX6" fmla="*/ 863902 w 1374263"/>
                <a:gd name="connsiteY6" fmla="*/ 2418008 h 2512105"/>
                <a:gd name="connsiteX7" fmla="*/ 828286 w 1374263"/>
                <a:gd name="connsiteY7" fmla="*/ 2441218 h 2512105"/>
                <a:gd name="connsiteX8" fmla="*/ 534478 w 1374263"/>
                <a:gd name="connsiteY8" fmla="*/ 2512105 h 2512105"/>
                <a:gd name="connsiteX9" fmla="*/ 8985 w 1374263"/>
                <a:gd name="connsiteY9" fmla="*/ 2097037 h 2512105"/>
                <a:gd name="connsiteX10" fmla="*/ 286828 w 1374263"/>
                <a:gd name="connsiteY10" fmla="*/ 1186669 h 2512105"/>
                <a:gd name="connsiteX0" fmla="*/ 286828 w 1374173"/>
                <a:gd name="connsiteY0" fmla="*/ 1186669 h 2512105"/>
                <a:gd name="connsiteX1" fmla="*/ 1247386 w 1374173"/>
                <a:gd name="connsiteY1" fmla="*/ 256 h 2512105"/>
                <a:gd name="connsiteX2" fmla="*/ 1180621 w 1374173"/>
                <a:gd name="connsiteY2" fmla="*/ 1288269 h 2512105"/>
                <a:gd name="connsiteX3" fmla="*/ 1372739 w 1374173"/>
                <a:gd name="connsiteY3" fmla="*/ 2097037 h 2512105"/>
                <a:gd name="connsiteX4" fmla="*/ 1059971 w 1374173"/>
                <a:gd name="connsiteY4" fmla="*/ 2512105 h 2512105"/>
                <a:gd name="connsiteX5" fmla="*/ 885100 w 1374173"/>
                <a:gd name="connsiteY5" fmla="*/ 2441218 h 2512105"/>
                <a:gd name="connsiteX6" fmla="*/ 863902 w 1374173"/>
                <a:gd name="connsiteY6" fmla="*/ 2418008 h 2512105"/>
                <a:gd name="connsiteX7" fmla="*/ 828286 w 1374173"/>
                <a:gd name="connsiteY7" fmla="*/ 2441218 h 2512105"/>
                <a:gd name="connsiteX8" fmla="*/ 534478 w 1374173"/>
                <a:gd name="connsiteY8" fmla="*/ 2512105 h 2512105"/>
                <a:gd name="connsiteX9" fmla="*/ 8985 w 1374173"/>
                <a:gd name="connsiteY9" fmla="*/ 2097037 h 2512105"/>
                <a:gd name="connsiteX10" fmla="*/ 286828 w 1374173"/>
                <a:gd name="connsiteY10" fmla="*/ 1186669 h 2512105"/>
                <a:gd name="connsiteX0" fmla="*/ 286828 w 1375902"/>
                <a:gd name="connsiteY0" fmla="*/ 1186639 h 2512075"/>
                <a:gd name="connsiteX1" fmla="*/ 1247386 w 1375902"/>
                <a:gd name="connsiteY1" fmla="*/ 226 h 2512075"/>
                <a:gd name="connsiteX2" fmla="*/ 1225071 w 1375902"/>
                <a:gd name="connsiteY2" fmla="*/ 1281889 h 2512075"/>
                <a:gd name="connsiteX3" fmla="*/ 1372739 w 1375902"/>
                <a:gd name="connsiteY3" fmla="*/ 2097007 h 2512075"/>
                <a:gd name="connsiteX4" fmla="*/ 1059971 w 1375902"/>
                <a:gd name="connsiteY4" fmla="*/ 2512075 h 2512075"/>
                <a:gd name="connsiteX5" fmla="*/ 885100 w 1375902"/>
                <a:gd name="connsiteY5" fmla="*/ 2441188 h 2512075"/>
                <a:gd name="connsiteX6" fmla="*/ 863902 w 1375902"/>
                <a:gd name="connsiteY6" fmla="*/ 2417978 h 2512075"/>
                <a:gd name="connsiteX7" fmla="*/ 828286 w 1375902"/>
                <a:gd name="connsiteY7" fmla="*/ 2441188 h 2512075"/>
                <a:gd name="connsiteX8" fmla="*/ 534478 w 1375902"/>
                <a:gd name="connsiteY8" fmla="*/ 2512075 h 2512075"/>
                <a:gd name="connsiteX9" fmla="*/ 8985 w 1375902"/>
                <a:gd name="connsiteY9" fmla="*/ 2097007 h 2512075"/>
                <a:gd name="connsiteX10" fmla="*/ 286828 w 1375902"/>
                <a:gd name="connsiteY10" fmla="*/ 1186639 h 2512075"/>
                <a:gd name="connsiteX0" fmla="*/ 286828 w 1376402"/>
                <a:gd name="connsiteY0" fmla="*/ 1186639 h 2512075"/>
                <a:gd name="connsiteX1" fmla="*/ 1247386 w 1376402"/>
                <a:gd name="connsiteY1" fmla="*/ 226 h 2512075"/>
                <a:gd name="connsiteX2" fmla="*/ 1225071 w 1376402"/>
                <a:gd name="connsiteY2" fmla="*/ 1281889 h 2512075"/>
                <a:gd name="connsiteX3" fmla="*/ 1372739 w 1376402"/>
                <a:gd name="connsiteY3" fmla="*/ 2097007 h 2512075"/>
                <a:gd name="connsiteX4" fmla="*/ 1059971 w 1376402"/>
                <a:gd name="connsiteY4" fmla="*/ 2512075 h 2512075"/>
                <a:gd name="connsiteX5" fmla="*/ 885100 w 1376402"/>
                <a:gd name="connsiteY5" fmla="*/ 2441188 h 2512075"/>
                <a:gd name="connsiteX6" fmla="*/ 863902 w 1376402"/>
                <a:gd name="connsiteY6" fmla="*/ 2417978 h 2512075"/>
                <a:gd name="connsiteX7" fmla="*/ 828286 w 1376402"/>
                <a:gd name="connsiteY7" fmla="*/ 2441188 h 2512075"/>
                <a:gd name="connsiteX8" fmla="*/ 534478 w 1376402"/>
                <a:gd name="connsiteY8" fmla="*/ 2512075 h 2512075"/>
                <a:gd name="connsiteX9" fmla="*/ 8985 w 1376402"/>
                <a:gd name="connsiteY9" fmla="*/ 2097007 h 2512075"/>
                <a:gd name="connsiteX10" fmla="*/ 286828 w 1376402"/>
                <a:gd name="connsiteY10" fmla="*/ 1186639 h 2512075"/>
                <a:gd name="connsiteX0" fmla="*/ 286828 w 1373265"/>
                <a:gd name="connsiteY0" fmla="*/ 1186639 h 2512075"/>
                <a:gd name="connsiteX1" fmla="*/ 1247386 w 1373265"/>
                <a:gd name="connsiteY1" fmla="*/ 226 h 2512075"/>
                <a:gd name="connsiteX2" fmla="*/ 1225071 w 1373265"/>
                <a:gd name="connsiteY2" fmla="*/ 1281889 h 2512075"/>
                <a:gd name="connsiteX3" fmla="*/ 1372739 w 1373265"/>
                <a:gd name="connsiteY3" fmla="*/ 2097007 h 2512075"/>
                <a:gd name="connsiteX4" fmla="*/ 1059971 w 1373265"/>
                <a:gd name="connsiteY4" fmla="*/ 2512075 h 2512075"/>
                <a:gd name="connsiteX5" fmla="*/ 885100 w 1373265"/>
                <a:gd name="connsiteY5" fmla="*/ 2441188 h 2512075"/>
                <a:gd name="connsiteX6" fmla="*/ 863902 w 1373265"/>
                <a:gd name="connsiteY6" fmla="*/ 2417978 h 2512075"/>
                <a:gd name="connsiteX7" fmla="*/ 828286 w 1373265"/>
                <a:gd name="connsiteY7" fmla="*/ 2441188 h 2512075"/>
                <a:gd name="connsiteX8" fmla="*/ 534478 w 1373265"/>
                <a:gd name="connsiteY8" fmla="*/ 2512075 h 2512075"/>
                <a:gd name="connsiteX9" fmla="*/ 8985 w 1373265"/>
                <a:gd name="connsiteY9" fmla="*/ 2097007 h 2512075"/>
                <a:gd name="connsiteX10" fmla="*/ 286828 w 1373265"/>
                <a:gd name="connsiteY10" fmla="*/ 1186639 h 2512075"/>
                <a:gd name="connsiteX0" fmla="*/ 286839 w 1373276"/>
                <a:gd name="connsiteY0" fmla="*/ 1313607 h 2639043"/>
                <a:gd name="connsiteX1" fmla="*/ 1310897 w 1373276"/>
                <a:gd name="connsiteY1" fmla="*/ 194 h 2639043"/>
                <a:gd name="connsiteX2" fmla="*/ 1225082 w 1373276"/>
                <a:gd name="connsiteY2" fmla="*/ 1408857 h 2639043"/>
                <a:gd name="connsiteX3" fmla="*/ 1372750 w 1373276"/>
                <a:gd name="connsiteY3" fmla="*/ 2223975 h 2639043"/>
                <a:gd name="connsiteX4" fmla="*/ 1059982 w 1373276"/>
                <a:gd name="connsiteY4" fmla="*/ 2639043 h 2639043"/>
                <a:gd name="connsiteX5" fmla="*/ 885111 w 1373276"/>
                <a:gd name="connsiteY5" fmla="*/ 2568156 h 2639043"/>
                <a:gd name="connsiteX6" fmla="*/ 863913 w 1373276"/>
                <a:gd name="connsiteY6" fmla="*/ 2544946 h 2639043"/>
                <a:gd name="connsiteX7" fmla="*/ 828297 w 1373276"/>
                <a:gd name="connsiteY7" fmla="*/ 2568156 h 2639043"/>
                <a:gd name="connsiteX8" fmla="*/ 534489 w 1373276"/>
                <a:gd name="connsiteY8" fmla="*/ 2639043 h 2639043"/>
                <a:gd name="connsiteX9" fmla="*/ 8996 w 1373276"/>
                <a:gd name="connsiteY9" fmla="*/ 2223975 h 2639043"/>
                <a:gd name="connsiteX10" fmla="*/ 286839 w 1373276"/>
                <a:gd name="connsiteY10" fmla="*/ 1313607 h 2639043"/>
                <a:gd name="connsiteX0" fmla="*/ 270129 w 1375616"/>
                <a:gd name="connsiteY0" fmla="*/ 1300965 h 2639101"/>
                <a:gd name="connsiteX1" fmla="*/ 1313237 w 1375616"/>
                <a:gd name="connsiteY1" fmla="*/ 252 h 2639101"/>
                <a:gd name="connsiteX2" fmla="*/ 1227422 w 1375616"/>
                <a:gd name="connsiteY2" fmla="*/ 1408915 h 2639101"/>
                <a:gd name="connsiteX3" fmla="*/ 1375090 w 1375616"/>
                <a:gd name="connsiteY3" fmla="*/ 2224033 h 2639101"/>
                <a:gd name="connsiteX4" fmla="*/ 1062322 w 1375616"/>
                <a:gd name="connsiteY4" fmla="*/ 2639101 h 2639101"/>
                <a:gd name="connsiteX5" fmla="*/ 887451 w 1375616"/>
                <a:gd name="connsiteY5" fmla="*/ 2568214 h 2639101"/>
                <a:gd name="connsiteX6" fmla="*/ 866253 w 1375616"/>
                <a:gd name="connsiteY6" fmla="*/ 2545004 h 2639101"/>
                <a:gd name="connsiteX7" fmla="*/ 830637 w 1375616"/>
                <a:gd name="connsiteY7" fmla="*/ 2568214 h 2639101"/>
                <a:gd name="connsiteX8" fmla="*/ 536829 w 1375616"/>
                <a:gd name="connsiteY8" fmla="*/ 2639101 h 2639101"/>
                <a:gd name="connsiteX9" fmla="*/ 11336 w 1375616"/>
                <a:gd name="connsiteY9" fmla="*/ 2224033 h 2639101"/>
                <a:gd name="connsiteX10" fmla="*/ 270129 w 1375616"/>
                <a:gd name="connsiteY10" fmla="*/ 1300965 h 2639101"/>
                <a:gd name="connsiteX0" fmla="*/ 271106 w 1376593"/>
                <a:gd name="connsiteY0" fmla="*/ 1300983 h 2639119"/>
                <a:gd name="connsiteX1" fmla="*/ 1314214 w 1376593"/>
                <a:gd name="connsiteY1" fmla="*/ 270 h 2639119"/>
                <a:gd name="connsiteX2" fmla="*/ 1228399 w 1376593"/>
                <a:gd name="connsiteY2" fmla="*/ 1408933 h 2639119"/>
                <a:gd name="connsiteX3" fmla="*/ 1376067 w 1376593"/>
                <a:gd name="connsiteY3" fmla="*/ 2224051 h 2639119"/>
                <a:gd name="connsiteX4" fmla="*/ 1063299 w 1376593"/>
                <a:gd name="connsiteY4" fmla="*/ 2639119 h 2639119"/>
                <a:gd name="connsiteX5" fmla="*/ 888428 w 1376593"/>
                <a:gd name="connsiteY5" fmla="*/ 2568232 h 2639119"/>
                <a:gd name="connsiteX6" fmla="*/ 867230 w 1376593"/>
                <a:gd name="connsiteY6" fmla="*/ 2545022 h 2639119"/>
                <a:gd name="connsiteX7" fmla="*/ 831614 w 1376593"/>
                <a:gd name="connsiteY7" fmla="*/ 2568232 h 2639119"/>
                <a:gd name="connsiteX8" fmla="*/ 537806 w 1376593"/>
                <a:gd name="connsiteY8" fmla="*/ 2639119 h 2639119"/>
                <a:gd name="connsiteX9" fmla="*/ 12313 w 1376593"/>
                <a:gd name="connsiteY9" fmla="*/ 2224051 h 2639119"/>
                <a:gd name="connsiteX10" fmla="*/ 271106 w 1376593"/>
                <a:gd name="connsiteY10" fmla="*/ 1300983 h 2639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6593" h="2639119">
                  <a:moveTo>
                    <a:pt x="271106" y="1300983"/>
                  </a:moveTo>
                  <a:cubicBezTo>
                    <a:pt x="500789" y="866853"/>
                    <a:pt x="1154665" y="-17722"/>
                    <a:pt x="1314214" y="270"/>
                  </a:cubicBezTo>
                  <a:cubicBezTo>
                    <a:pt x="1473763" y="18262"/>
                    <a:pt x="1218090" y="1038303"/>
                    <a:pt x="1228399" y="1408933"/>
                  </a:cubicBezTo>
                  <a:cubicBezTo>
                    <a:pt x="1238708" y="1779563"/>
                    <a:pt x="1365484" y="1999970"/>
                    <a:pt x="1376067" y="2224051"/>
                  </a:cubicBezTo>
                  <a:cubicBezTo>
                    <a:pt x="1386650" y="2448132"/>
                    <a:pt x="1236036" y="2639119"/>
                    <a:pt x="1063299" y="2639119"/>
                  </a:cubicBezTo>
                  <a:cubicBezTo>
                    <a:pt x="998523" y="2639119"/>
                    <a:pt x="938346" y="2612987"/>
                    <a:pt x="888428" y="2568232"/>
                  </a:cubicBezTo>
                  <a:lnTo>
                    <a:pt x="867230" y="2545022"/>
                  </a:lnTo>
                  <a:lnTo>
                    <a:pt x="831614" y="2568232"/>
                  </a:lnTo>
                  <a:cubicBezTo>
                    <a:pt x="747745" y="2612987"/>
                    <a:pt x="646639" y="2639119"/>
                    <a:pt x="537806" y="2639119"/>
                  </a:cubicBezTo>
                  <a:cubicBezTo>
                    <a:pt x="247584" y="2639119"/>
                    <a:pt x="56763" y="2447074"/>
                    <a:pt x="12313" y="2224051"/>
                  </a:cubicBezTo>
                  <a:cubicBezTo>
                    <a:pt x="-32137" y="2001028"/>
                    <a:pt x="41423" y="1735113"/>
                    <a:pt x="271106" y="1300983"/>
                  </a:cubicBezTo>
                  <a:close/>
                </a:path>
              </a:pathLst>
            </a:custGeom>
            <a:solidFill>
              <a:srgbClr val="DEEBF7">
                <a:alpha val="20000"/>
              </a:srgbClr>
            </a:solidFill>
            <a:ln>
              <a:solidFill>
                <a:srgbClr val="00B0F0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18C752E5-07B2-4B12-BA8E-E40F6CB431F4}"/>
                </a:ext>
              </a:extLst>
            </p:cNvPr>
            <p:cNvGrpSpPr/>
            <p:nvPr/>
          </p:nvGrpSpPr>
          <p:grpSpPr>
            <a:xfrm>
              <a:off x="5166901" y="4412445"/>
              <a:ext cx="681754" cy="875174"/>
              <a:chOff x="5379627" y="932118"/>
              <a:chExt cx="568736" cy="568736"/>
            </a:xfrm>
          </p:grpSpPr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CEEBD4AA-4903-46F3-9148-E3E1A0715B27}"/>
                  </a:ext>
                </a:extLst>
              </p:cNvPr>
              <p:cNvSpPr/>
              <p:nvPr/>
            </p:nvSpPr>
            <p:spPr>
              <a:xfrm>
                <a:off x="5379627" y="932118"/>
                <a:ext cx="568736" cy="568736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4B805E76-AA28-46FB-B581-B60E7B9A2551}"/>
                  </a:ext>
                </a:extLst>
              </p:cNvPr>
              <p:cNvSpPr/>
              <p:nvPr/>
            </p:nvSpPr>
            <p:spPr>
              <a:xfrm>
                <a:off x="5387700" y="1022606"/>
                <a:ext cx="552590" cy="129174"/>
              </a:xfrm>
              <a:custGeom>
                <a:avLst/>
                <a:gdLst>
                  <a:gd name="connsiteX0" fmla="*/ 276295 w 552590"/>
                  <a:gd name="connsiteY0" fmla="*/ 0 h 129174"/>
                  <a:gd name="connsiteX1" fmla="*/ 395033 w 552590"/>
                  <a:gd name="connsiteY1" fmla="*/ 3910 h 129174"/>
                  <a:gd name="connsiteX2" fmla="*/ 494893 w 552590"/>
                  <a:gd name="connsiteY2" fmla="*/ 14036 h 129174"/>
                  <a:gd name="connsiteX3" fmla="*/ 512097 w 552590"/>
                  <a:gd name="connsiteY3" fmla="*/ 34887 h 129174"/>
                  <a:gd name="connsiteX4" fmla="*/ 538316 w 552590"/>
                  <a:gd name="connsiteY4" fmla="*/ 83191 h 129174"/>
                  <a:gd name="connsiteX5" fmla="*/ 552590 w 552590"/>
                  <a:gd name="connsiteY5" fmla="*/ 129174 h 129174"/>
                  <a:gd name="connsiteX6" fmla="*/ 505626 w 552590"/>
                  <a:gd name="connsiteY6" fmla="*/ 126057 h 129174"/>
                  <a:gd name="connsiteX7" fmla="*/ 276295 w 552590"/>
                  <a:gd name="connsiteY7" fmla="*/ 120394 h 129174"/>
                  <a:gd name="connsiteX8" fmla="*/ 46964 w 552590"/>
                  <a:gd name="connsiteY8" fmla="*/ 126057 h 129174"/>
                  <a:gd name="connsiteX9" fmla="*/ 0 w 552590"/>
                  <a:gd name="connsiteY9" fmla="*/ 129174 h 129174"/>
                  <a:gd name="connsiteX10" fmla="*/ 14274 w 552590"/>
                  <a:gd name="connsiteY10" fmla="*/ 83191 h 129174"/>
                  <a:gd name="connsiteX11" fmla="*/ 40493 w 552590"/>
                  <a:gd name="connsiteY11" fmla="*/ 34887 h 129174"/>
                  <a:gd name="connsiteX12" fmla="*/ 57698 w 552590"/>
                  <a:gd name="connsiteY12" fmla="*/ 14036 h 129174"/>
                  <a:gd name="connsiteX13" fmla="*/ 157557 w 552590"/>
                  <a:gd name="connsiteY13" fmla="*/ 3910 h 129174"/>
                  <a:gd name="connsiteX14" fmla="*/ 276295 w 552590"/>
                  <a:gd name="connsiteY14" fmla="*/ 0 h 129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52590" h="129174">
                    <a:moveTo>
                      <a:pt x="276295" y="0"/>
                    </a:moveTo>
                    <a:cubicBezTo>
                      <a:pt x="316969" y="0"/>
                      <a:pt x="356680" y="1346"/>
                      <a:pt x="395033" y="3910"/>
                    </a:cubicBezTo>
                    <a:lnTo>
                      <a:pt x="494893" y="14036"/>
                    </a:lnTo>
                    <a:lnTo>
                      <a:pt x="512097" y="34887"/>
                    </a:lnTo>
                    <a:cubicBezTo>
                      <a:pt x="522318" y="50016"/>
                      <a:pt x="531121" y="66180"/>
                      <a:pt x="538316" y="83191"/>
                    </a:cubicBezTo>
                    <a:lnTo>
                      <a:pt x="552590" y="129174"/>
                    </a:lnTo>
                    <a:lnTo>
                      <a:pt x="505626" y="126057"/>
                    </a:lnTo>
                    <a:cubicBezTo>
                      <a:pt x="435139" y="122410"/>
                      <a:pt x="357642" y="120394"/>
                      <a:pt x="276295" y="120394"/>
                    </a:cubicBezTo>
                    <a:cubicBezTo>
                      <a:pt x="194948" y="120394"/>
                      <a:pt x="117451" y="122410"/>
                      <a:pt x="46964" y="126057"/>
                    </a:cubicBezTo>
                    <a:lnTo>
                      <a:pt x="0" y="129174"/>
                    </a:lnTo>
                    <a:lnTo>
                      <a:pt x="14274" y="83191"/>
                    </a:lnTo>
                    <a:cubicBezTo>
                      <a:pt x="21469" y="66180"/>
                      <a:pt x="30272" y="50016"/>
                      <a:pt x="40493" y="34887"/>
                    </a:cubicBezTo>
                    <a:lnTo>
                      <a:pt x="57698" y="14036"/>
                    </a:lnTo>
                    <a:lnTo>
                      <a:pt x="157557" y="3910"/>
                    </a:lnTo>
                    <a:cubicBezTo>
                      <a:pt x="195911" y="1346"/>
                      <a:pt x="235622" y="0"/>
                      <a:pt x="27629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65B37D76-FF54-41CA-9B3E-F6CAFC35FA93}"/>
                  </a:ext>
                </a:extLst>
              </p:cNvPr>
              <p:cNvSpPr/>
              <p:nvPr/>
            </p:nvSpPr>
            <p:spPr>
              <a:xfrm>
                <a:off x="5386794" y="1278274"/>
                <a:ext cx="554402" cy="129234"/>
              </a:xfrm>
              <a:custGeom>
                <a:avLst/>
                <a:gdLst>
                  <a:gd name="connsiteX0" fmla="*/ 0 w 554402"/>
                  <a:gd name="connsiteY0" fmla="*/ 0 h 129234"/>
                  <a:gd name="connsiteX1" fmla="*/ 47870 w 554402"/>
                  <a:gd name="connsiteY1" fmla="*/ 3177 h 129234"/>
                  <a:gd name="connsiteX2" fmla="*/ 277201 w 554402"/>
                  <a:gd name="connsiteY2" fmla="*/ 8840 h 129234"/>
                  <a:gd name="connsiteX3" fmla="*/ 506532 w 554402"/>
                  <a:gd name="connsiteY3" fmla="*/ 3177 h 129234"/>
                  <a:gd name="connsiteX4" fmla="*/ 554402 w 554402"/>
                  <a:gd name="connsiteY4" fmla="*/ 0 h 129234"/>
                  <a:gd name="connsiteX5" fmla="*/ 539222 w 554402"/>
                  <a:gd name="connsiteY5" fmla="*/ 48901 h 129234"/>
                  <a:gd name="connsiteX6" fmla="*/ 513003 w 554402"/>
                  <a:gd name="connsiteY6" fmla="*/ 97205 h 129234"/>
                  <a:gd name="connsiteX7" fmla="*/ 498372 w 554402"/>
                  <a:gd name="connsiteY7" fmla="*/ 114937 h 129234"/>
                  <a:gd name="connsiteX8" fmla="*/ 395939 w 554402"/>
                  <a:gd name="connsiteY8" fmla="*/ 125324 h 129234"/>
                  <a:gd name="connsiteX9" fmla="*/ 277201 w 554402"/>
                  <a:gd name="connsiteY9" fmla="*/ 129234 h 129234"/>
                  <a:gd name="connsiteX10" fmla="*/ 158463 w 554402"/>
                  <a:gd name="connsiteY10" fmla="*/ 125324 h 129234"/>
                  <a:gd name="connsiteX11" fmla="*/ 56030 w 554402"/>
                  <a:gd name="connsiteY11" fmla="*/ 114937 h 129234"/>
                  <a:gd name="connsiteX12" fmla="*/ 41399 w 554402"/>
                  <a:gd name="connsiteY12" fmla="*/ 97205 h 129234"/>
                  <a:gd name="connsiteX13" fmla="*/ 15180 w 554402"/>
                  <a:gd name="connsiteY13" fmla="*/ 48901 h 129234"/>
                  <a:gd name="connsiteX14" fmla="*/ 0 w 554402"/>
                  <a:gd name="connsiteY14" fmla="*/ 0 h 12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54402" h="129234">
                    <a:moveTo>
                      <a:pt x="0" y="0"/>
                    </a:moveTo>
                    <a:lnTo>
                      <a:pt x="47870" y="3177"/>
                    </a:lnTo>
                    <a:cubicBezTo>
                      <a:pt x="118357" y="6824"/>
                      <a:pt x="195854" y="8840"/>
                      <a:pt x="277201" y="8840"/>
                    </a:cubicBezTo>
                    <a:cubicBezTo>
                      <a:pt x="358548" y="8840"/>
                      <a:pt x="436045" y="6824"/>
                      <a:pt x="506532" y="3177"/>
                    </a:cubicBezTo>
                    <a:lnTo>
                      <a:pt x="554402" y="0"/>
                    </a:lnTo>
                    <a:lnTo>
                      <a:pt x="539222" y="48901"/>
                    </a:lnTo>
                    <a:cubicBezTo>
                      <a:pt x="532027" y="65912"/>
                      <a:pt x="523224" y="82076"/>
                      <a:pt x="513003" y="97205"/>
                    </a:cubicBezTo>
                    <a:lnTo>
                      <a:pt x="498372" y="114937"/>
                    </a:lnTo>
                    <a:lnTo>
                      <a:pt x="395939" y="125324"/>
                    </a:lnTo>
                    <a:cubicBezTo>
                      <a:pt x="357586" y="127888"/>
                      <a:pt x="317875" y="129234"/>
                      <a:pt x="277201" y="129234"/>
                    </a:cubicBezTo>
                    <a:cubicBezTo>
                      <a:pt x="236528" y="129234"/>
                      <a:pt x="196817" y="127888"/>
                      <a:pt x="158463" y="125324"/>
                    </a:cubicBezTo>
                    <a:lnTo>
                      <a:pt x="56030" y="114937"/>
                    </a:lnTo>
                    <a:lnTo>
                      <a:pt x="41399" y="97205"/>
                    </a:lnTo>
                    <a:cubicBezTo>
                      <a:pt x="31178" y="82076"/>
                      <a:pt x="22375" y="65912"/>
                      <a:pt x="15180" y="4890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A898BB29-5731-48C7-89CF-05C83175829B}"/>
                </a:ext>
              </a:extLst>
            </p:cNvPr>
            <p:cNvGrpSpPr/>
            <p:nvPr/>
          </p:nvGrpSpPr>
          <p:grpSpPr>
            <a:xfrm>
              <a:off x="4674084" y="3739701"/>
              <a:ext cx="1661553" cy="1336497"/>
              <a:chOff x="2661069" y="707085"/>
              <a:chExt cx="2635590" cy="2119983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7751485D-9E8E-4164-95FD-96120D82333F}"/>
                  </a:ext>
                </a:extLst>
              </p:cNvPr>
              <p:cNvSpPr/>
              <p:nvPr/>
            </p:nvSpPr>
            <p:spPr>
              <a:xfrm rot="20700000" flipV="1">
                <a:off x="2960930" y="1863457"/>
                <a:ext cx="935875" cy="745701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4138D276-A875-4E30-BC16-BE3A52E4DCE1}"/>
                  </a:ext>
                </a:extLst>
              </p:cNvPr>
              <p:cNvSpPr/>
              <p:nvPr/>
            </p:nvSpPr>
            <p:spPr>
              <a:xfrm rot="900000" flipH="1" flipV="1">
                <a:off x="4041785" y="1887647"/>
                <a:ext cx="935875" cy="745699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5C85D0B0-A07A-4C11-BFA6-969E56D36F7F}"/>
                  </a:ext>
                </a:extLst>
              </p:cNvPr>
              <p:cNvSpPr/>
              <p:nvPr/>
            </p:nvSpPr>
            <p:spPr>
              <a:xfrm rot="6300000">
                <a:off x="2856741" y="511414"/>
                <a:ext cx="1039007" cy="1430352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9A4EB8A8-023D-408F-8481-0454FC995C10}"/>
                  </a:ext>
                </a:extLst>
              </p:cNvPr>
              <p:cNvSpPr/>
              <p:nvPr/>
            </p:nvSpPr>
            <p:spPr>
              <a:xfrm rot="15300000" flipH="1">
                <a:off x="4061972" y="511415"/>
                <a:ext cx="1039017" cy="1430357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33EC67B1-E1F9-4FF7-A5D4-8D79E7B9F562}"/>
                  </a:ext>
                </a:extLst>
              </p:cNvPr>
              <p:cNvSpPr/>
              <p:nvPr/>
            </p:nvSpPr>
            <p:spPr>
              <a:xfrm rot="20844242" flipH="1" flipV="1">
                <a:off x="3750249" y="1852373"/>
                <a:ext cx="1223267" cy="974695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AB37E064-15E0-43F6-9E4B-0ADD44F08679}"/>
                  </a:ext>
                </a:extLst>
              </p:cNvPr>
              <p:cNvSpPr/>
              <p:nvPr/>
            </p:nvSpPr>
            <p:spPr>
              <a:xfrm rot="755758" flipV="1">
                <a:off x="2955468" y="1852373"/>
                <a:ext cx="1223267" cy="974695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75559086-184B-4020-87F1-0A27B9DE4FE0}"/>
                  </a:ext>
                </a:extLst>
              </p:cNvPr>
              <p:cNvSpPr/>
              <p:nvPr/>
            </p:nvSpPr>
            <p:spPr>
              <a:xfrm rot="755758" flipH="1">
                <a:off x="3750249" y="841340"/>
                <a:ext cx="1223267" cy="974694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35BD9629-C209-4B42-9300-39E72C124C81}"/>
                  </a:ext>
                </a:extLst>
              </p:cNvPr>
              <p:cNvSpPr/>
              <p:nvPr/>
            </p:nvSpPr>
            <p:spPr>
              <a:xfrm rot="20844242">
                <a:off x="2955468" y="841340"/>
                <a:ext cx="1223267" cy="974694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1" name="星: 12 pt 10">
              <a:extLst>
                <a:ext uri="{FF2B5EF4-FFF2-40B4-BE49-F238E27FC236}">
                  <a16:creationId xmlns:a16="http://schemas.microsoft.com/office/drawing/2014/main" id="{B727571A-F0A9-4C0F-AD3C-7299BE324A73}"/>
                </a:ext>
              </a:extLst>
            </p:cNvPr>
            <p:cNvSpPr/>
            <p:nvPr/>
          </p:nvSpPr>
          <p:spPr>
            <a:xfrm>
              <a:off x="5115635" y="3943284"/>
              <a:ext cx="797304" cy="777065"/>
            </a:xfrm>
            <a:prstGeom prst="star12">
              <a:avLst>
                <a:gd name="adj" fmla="val 44079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D505D4FF-1ECE-443E-882E-89910B91A0E5}"/>
                </a:ext>
              </a:extLst>
            </p:cNvPr>
            <p:cNvGrpSpPr/>
            <p:nvPr/>
          </p:nvGrpSpPr>
          <p:grpSpPr>
            <a:xfrm>
              <a:off x="5026659" y="3777990"/>
              <a:ext cx="962237" cy="747193"/>
              <a:chOff x="5343283" y="971020"/>
              <a:chExt cx="641424" cy="498076"/>
            </a:xfrm>
          </p:grpSpPr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317E8FC9-2965-40F3-9BCD-D222707BA104}"/>
                  </a:ext>
                </a:extLst>
              </p:cNvPr>
              <p:cNvSpPr/>
              <p:nvPr/>
            </p:nvSpPr>
            <p:spPr>
              <a:xfrm rot="625307">
                <a:off x="5343283" y="971020"/>
                <a:ext cx="278374" cy="189955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8443BACD-1A0B-4855-ACC6-09CF13F442E1}"/>
                  </a:ext>
                </a:extLst>
              </p:cNvPr>
              <p:cNvSpPr/>
              <p:nvPr/>
            </p:nvSpPr>
            <p:spPr>
              <a:xfrm rot="20974693" flipH="1">
                <a:off x="5706333" y="971021"/>
                <a:ext cx="278374" cy="189955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9E55BFFA-6705-423E-9E8C-3ED474600E04}"/>
                  </a:ext>
                </a:extLst>
              </p:cNvPr>
              <p:cNvSpPr/>
              <p:nvPr/>
            </p:nvSpPr>
            <p:spPr>
              <a:xfrm>
                <a:off x="5459172" y="1059450"/>
                <a:ext cx="409646" cy="409646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" name="二等辺三角形 12">
              <a:extLst>
                <a:ext uri="{FF2B5EF4-FFF2-40B4-BE49-F238E27FC236}">
                  <a16:creationId xmlns:a16="http://schemas.microsoft.com/office/drawing/2014/main" id="{715308BC-C41E-442D-BDF6-E991F7AF0234}"/>
                </a:ext>
              </a:extLst>
            </p:cNvPr>
            <p:cNvSpPr/>
            <p:nvPr/>
          </p:nvSpPr>
          <p:spPr>
            <a:xfrm rot="10800000">
              <a:off x="5419863" y="5270517"/>
              <a:ext cx="165266" cy="280454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" name="弦 13">
              <a:extLst>
                <a:ext uri="{FF2B5EF4-FFF2-40B4-BE49-F238E27FC236}">
                  <a16:creationId xmlns:a16="http://schemas.microsoft.com/office/drawing/2014/main" id="{CDF3BAEF-F306-4DDA-84E7-128A231D332A}"/>
                </a:ext>
              </a:extLst>
            </p:cNvPr>
            <p:cNvSpPr/>
            <p:nvPr/>
          </p:nvSpPr>
          <p:spPr>
            <a:xfrm>
              <a:off x="5249866" y="4080383"/>
              <a:ext cx="192392" cy="192392"/>
            </a:xfrm>
            <a:prstGeom prst="chord">
              <a:avLst>
                <a:gd name="adj1" fmla="val 30609"/>
                <a:gd name="adj2" fmla="val 14487111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弦 14">
              <a:extLst>
                <a:ext uri="{FF2B5EF4-FFF2-40B4-BE49-F238E27FC236}">
                  <a16:creationId xmlns:a16="http://schemas.microsoft.com/office/drawing/2014/main" id="{1FFFEBCE-AF6F-4CFE-8604-97523B4926C0}"/>
                </a:ext>
              </a:extLst>
            </p:cNvPr>
            <p:cNvSpPr/>
            <p:nvPr/>
          </p:nvSpPr>
          <p:spPr>
            <a:xfrm flipH="1">
              <a:off x="5577900" y="4080383"/>
              <a:ext cx="192392" cy="192392"/>
            </a:xfrm>
            <a:prstGeom prst="chord">
              <a:avLst>
                <a:gd name="adj1" fmla="val 30609"/>
                <a:gd name="adj2" fmla="val 14487111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D4C9F38B-51A1-40CE-9D98-08A1C29D397D}"/>
                </a:ext>
              </a:extLst>
            </p:cNvPr>
            <p:cNvSpPr/>
            <p:nvPr/>
          </p:nvSpPr>
          <p:spPr>
            <a:xfrm rot="900000">
              <a:off x="4468360" y="3696352"/>
              <a:ext cx="128039" cy="509824"/>
            </a:xfrm>
            <a:custGeom>
              <a:avLst/>
              <a:gdLst>
                <a:gd name="connsiteX0" fmla="*/ 301821 w 301821"/>
                <a:gd name="connsiteY0" fmla="*/ 109972 h 569992"/>
                <a:gd name="connsiteX1" fmla="*/ 164586 w 301821"/>
                <a:gd name="connsiteY1" fmla="*/ 284997 h 569992"/>
                <a:gd name="connsiteX2" fmla="*/ 301821 w 301821"/>
                <a:gd name="connsiteY2" fmla="*/ 460022 h 569992"/>
                <a:gd name="connsiteX3" fmla="*/ 126795 w 301821"/>
                <a:gd name="connsiteY3" fmla="*/ 284997 h 569992"/>
                <a:gd name="connsiteX4" fmla="*/ 301821 w 301821"/>
                <a:gd name="connsiteY4" fmla="*/ 109972 h 569992"/>
                <a:gd name="connsiteX5" fmla="*/ 243837 w 301821"/>
                <a:gd name="connsiteY5" fmla="*/ 0 h 569992"/>
                <a:gd name="connsiteX6" fmla="*/ 52650 w 301821"/>
                <a:gd name="connsiteY6" fmla="*/ 284995 h 569992"/>
                <a:gd name="connsiteX7" fmla="*/ 243838 w 301821"/>
                <a:gd name="connsiteY7" fmla="*/ 569990 h 569992"/>
                <a:gd name="connsiteX8" fmla="*/ 243837 w 301821"/>
                <a:gd name="connsiteY8" fmla="*/ 569992 h 569992"/>
                <a:gd name="connsiteX9" fmla="*/ 0 w 301821"/>
                <a:gd name="connsiteY9" fmla="*/ 284996 h 569992"/>
                <a:gd name="connsiteX10" fmla="*/ 243837 w 301821"/>
                <a:gd name="connsiteY10" fmla="*/ 0 h 56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1821" h="569992">
                  <a:moveTo>
                    <a:pt x="301821" y="109972"/>
                  </a:moveTo>
                  <a:cubicBezTo>
                    <a:pt x="221239" y="129767"/>
                    <a:pt x="164586" y="202020"/>
                    <a:pt x="164586" y="284997"/>
                  </a:cubicBezTo>
                  <a:cubicBezTo>
                    <a:pt x="164586" y="367973"/>
                    <a:pt x="221239" y="440227"/>
                    <a:pt x="301821" y="460022"/>
                  </a:cubicBezTo>
                  <a:cubicBezTo>
                    <a:pt x="205157" y="460022"/>
                    <a:pt x="126795" y="381661"/>
                    <a:pt x="126795" y="284997"/>
                  </a:cubicBezTo>
                  <a:cubicBezTo>
                    <a:pt x="126795" y="188333"/>
                    <a:pt x="205157" y="109972"/>
                    <a:pt x="301821" y="109972"/>
                  </a:cubicBezTo>
                  <a:close/>
                  <a:moveTo>
                    <a:pt x="243837" y="0"/>
                  </a:moveTo>
                  <a:cubicBezTo>
                    <a:pt x="131576" y="32232"/>
                    <a:pt x="52649" y="149884"/>
                    <a:pt x="52650" y="284995"/>
                  </a:cubicBezTo>
                  <a:cubicBezTo>
                    <a:pt x="52650" y="420107"/>
                    <a:pt x="131576" y="537758"/>
                    <a:pt x="243838" y="569990"/>
                  </a:cubicBezTo>
                  <a:cubicBezTo>
                    <a:pt x="243838" y="569991"/>
                    <a:pt x="243837" y="569991"/>
                    <a:pt x="243837" y="569992"/>
                  </a:cubicBezTo>
                  <a:cubicBezTo>
                    <a:pt x="109170" y="569992"/>
                    <a:pt x="0" y="442395"/>
                    <a:pt x="0" y="284996"/>
                  </a:cubicBezTo>
                  <a:cubicBezTo>
                    <a:pt x="0" y="127597"/>
                    <a:pt x="109170" y="0"/>
                    <a:pt x="24383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2ABDD7E-9ED6-4E77-9CF8-1D51A4B218BA}"/>
                </a:ext>
              </a:extLst>
            </p:cNvPr>
            <p:cNvSpPr/>
            <p:nvPr/>
          </p:nvSpPr>
          <p:spPr>
            <a:xfrm rot="20700000" flipH="1">
              <a:off x="6415566" y="3696352"/>
              <a:ext cx="128039" cy="509824"/>
            </a:xfrm>
            <a:custGeom>
              <a:avLst/>
              <a:gdLst>
                <a:gd name="connsiteX0" fmla="*/ 301821 w 301821"/>
                <a:gd name="connsiteY0" fmla="*/ 109972 h 569992"/>
                <a:gd name="connsiteX1" fmla="*/ 164586 w 301821"/>
                <a:gd name="connsiteY1" fmla="*/ 284997 h 569992"/>
                <a:gd name="connsiteX2" fmla="*/ 301821 w 301821"/>
                <a:gd name="connsiteY2" fmla="*/ 460022 h 569992"/>
                <a:gd name="connsiteX3" fmla="*/ 126795 w 301821"/>
                <a:gd name="connsiteY3" fmla="*/ 284997 h 569992"/>
                <a:gd name="connsiteX4" fmla="*/ 301821 w 301821"/>
                <a:gd name="connsiteY4" fmla="*/ 109972 h 569992"/>
                <a:gd name="connsiteX5" fmla="*/ 243837 w 301821"/>
                <a:gd name="connsiteY5" fmla="*/ 0 h 569992"/>
                <a:gd name="connsiteX6" fmla="*/ 52650 w 301821"/>
                <a:gd name="connsiteY6" fmla="*/ 284995 h 569992"/>
                <a:gd name="connsiteX7" fmla="*/ 243838 w 301821"/>
                <a:gd name="connsiteY7" fmla="*/ 569990 h 569992"/>
                <a:gd name="connsiteX8" fmla="*/ 243837 w 301821"/>
                <a:gd name="connsiteY8" fmla="*/ 569992 h 569992"/>
                <a:gd name="connsiteX9" fmla="*/ 0 w 301821"/>
                <a:gd name="connsiteY9" fmla="*/ 284996 h 569992"/>
                <a:gd name="connsiteX10" fmla="*/ 243837 w 301821"/>
                <a:gd name="connsiteY10" fmla="*/ 0 h 56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1821" h="569992">
                  <a:moveTo>
                    <a:pt x="301821" y="109972"/>
                  </a:moveTo>
                  <a:cubicBezTo>
                    <a:pt x="221239" y="129767"/>
                    <a:pt x="164586" y="202020"/>
                    <a:pt x="164586" y="284997"/>
                  </a:cubicBezTo>
                  <a:cubicBezTo>
                    <a:pt x="164586" y="367973"/>
                    <a:pt x="221239" y="440227"/>
                    <a:pt x="301821" y="460022"/>
                  </a:cubicBezTo>
                  <a:cubicBezTo>
                    <a:pt x="205157" y="460022"/>
                    <a:pt x="126795" y="381661"/>
                    <a:pt x="126795" y="284997"/>
                  </a:cubicBezTo>
                  <a:cubicBezTo>
                    <a:pt x="126795" y="188333"/>
                    <a:pt x="205157" y="109972"/>
                    <a:pt x="301821" y="109972"/>
                  </a:cubicBezTo>
                  <a:close/>
                  <a:moveTo>
                    <a:pt x="243837" y="0"/>
                  </a:moveTo>
                  <a:cubicBezTo>
                    <a:pt x="131576" y="32232"/>
                    <a:pt x="52649" y="149884"/>
                    <a:pt x="52650" y="284995"/>
                  </a:cubicBezTo>
                  <a:cubicBezTo>
                    <a:pt x="52650" y="420107"/>
                    <a:pt x="131576" y="537758"/>
                    <a:pt x="243838" y="569990"/>
                  </a:cubicBezTo>
                  <a:cubicBezTo>
                    <a:pt x="243838" y="569991"/>
                    <a:pt x="243837" y="569991"/>
                    <a:pt x="243837" y="569992"/>
                  </a:cubicBezTo>
                  <a:cubicBezTo>
                    <a:pt x="109170" y="569992"/>
                    <a:pt x="0" y="442395"/>
                    <a:pt x="0" y="284996"/>
                  </a:cubicBezTo>
                  <a:cubicBezTo>
                    <a:pt x="0" y="127597"/>
                    <a:pt x="109170" y="0"/>
                    <a:pt x="24383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BECB0143-6449-46E3-8B69-A31F5E994F14}"/>
                </a:ext>
              </a:extLst>
            </p:cNvPr>
            <p:cNvGrpSpPr/>
            <p:nvPr/>
          </p:nvGrpSpPr>
          <p:grpSpPr>
            <a:xfrm>
              <a:off x="5269030" y="4305938"/>
              <a:ext cx="466929" cy="219247"/>
              <a:chOff x="3456321" y="4086052"/>
              <a:chExt cx="466929" cy="219247"/>
            </a:xfrm>
            <a:solidFill>
              <a:schemeClr val="bg1"/>
            </a:solidFill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9B4452BD-9C9B-4CDD-98F4-4061C7AFFB07}"/>
                  </a:ext>
                </a:extLst>
              </p:cNvPr>
              <p:cNvSpPr/>
              <p:nvPr/>
            </p:nvSpPr>
            <p:spPr>
              <a:xfrm>
                <a:off x="3734902" y="4090600"/>
                <a:ext cx="75860" cy="210150"/>
              </a:xfrm>
              <a:custGeom>
                <a:avLst/>
                <a:gdLst>
                  <a:gd name="connsiteX0" fmla="*/ 0 w 75860"/>
                  <a:gd name="connsiteY0" fmla="*/ 0 h 210150"/>
                  <a:gd name="connsiteX1" fmla="*/ 16808 w 75860"/>
                  <a:gd name="connsiteY1" fmla="*/ 1694 h 210150"/>
                  <a:gd name="connsiteX2" fmla="*/ 74485 w 75860"/>
                  <a:gd name="connsiteY2" fmla="*/ 19598 h 210150"/>
                  <a:gd name="connsiteX3" fmla="*/ 75860 w 75860"/>
                  <a:gd name="connsiteY3" fmla="*/ 20344 h 210150"/>
                  <a:gd name="connsiteX4" fmla="*/ 75860 w 75860"/>
                  <a:gd name="connsiteY4" fmla="*/ 189806 h 210150"/>
                  <a:gd name="connsiteX5" fmla="*/ 74485 w 75860"/>
                  <a:gd name="connsiteY5" fmla="*/ 190552 h 210150"/>
                  <a:gd name="connsiteX6" fmla="*/ 16808 w 75860"/>
                  <a:gd name="connsiteY6" fmla="*/ 208455 h 210150"/>
                  <a:gd name="connsiteX7" fmla="*/ 0 w 75860"/>
                  <a:gd name="connsiteY7" fmla="*/ 210150 h 210150"/>
                  <a:gd name="connsiteX8" fmla="*/ 0 w 75860"/>
                  <a:gd name="connsiteY8" fmla="*/ 0 h 2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860" h="210150">
                    <a:moveTo>
                      <a:pt x="0" y="0"/>
                    </a:moveTo>
                    <a:lnTo>
                      <a:pt x="16808" y="1694"/>
                    </a:lnTo>
                    <a:cubicBezTo>
                      <a:pt x="36811" y="5787"/>
                      <a:pt x="56105" y="11823"/>
                      <a:pt x="74485" y="19598"/>
                    </a:cubicBezTo>
                    <a:lnTo>
                      <a:pt x="75860" y="20344"/>
                    </a:lnTo>
                    <a:lnTo>
                      <a:pt x="75860" y="189806"/>
                    </a:lnTo>
                    <a:lnTo>
                      <a:pt x="74485" y="190552"/>
                    </a:lnTo>
                    <a:cubicBezTo>
                      <a:pt x="56105" y="198326"/>
                      <a:pt x="36811" y="204363"/>
                      <a:pt x="16808" y="208455"/>
                    </a:cubicBezTo>
                    <a:lnTo>
                      <a:pt x="0" y="2101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00138308-D5E1-4659-95E1-8D94BB4FB97A}"/>
                  </a:ext>
                </a:extLst>
              </p:cNvPr>
              <p:cNvSpPr/>
              <p:nvPr/>
            </p:nvSpPr>
            <p:spPr>
              <a:xfrm>
                <a:off x="3568215" y="4090660"/>
                <a:ext cx="75860" cy="210031"/>
              </a:xfrm>
              <a:custGeom>
                <a:avLst/>
                <a:gdLst>
                  <a:gd name="connsiteX0" fmla="*/ 75860 w 75860"/>
                  <a:gd name="connsiteY0" fmla="*/ 0 h 210031"/>
                  <a:gd name="connsiteX1" fmla="*/ 75860 w 75860"/>
                  <a:gd name="connsiteY1" fmla="*/ 210031 h 210031"/>
                  <a:gd name="connsiteX2" fmla="*/ 59645 w 75860"/>
                  <a:gd name="connsiteY2" fmla="*/ 208396 h 210031"/>
                  <a:gd name="connsiteX3" fmla="*/ 1968 w 75860"/>
                  <a:gd name="connsiteY3" fmla="*/ 190493 h 210031"/>
                  <a:gd name="connsiteX4" fmla="*/ 0 w 75860"/>
                  <a:gd name="connsiteY4" fmla="*/ 189425 h 210031"/>
                  <a:gd name="connsiteX5" fmla="*/ 0 w 75860"/>
                  <a:gd name="connsiteY5" fmla="*/ 20607 h 210031"/>
                  <a:gd name="connsiteX6" fmla="*/ 1968 w 75860"/>
                  <a:gd name="connsiteY6" fmla="*/ 19539 h 210031"/>
                  <a:gd name="connsiteX7" fmla="*/ 59645 w 75860"/>
                  <a:gd name="connsiteY7" fmla="*/ 1635 h 210031"/>
                  <a:gd name="connsiteX8" fmla="*/ 75860 w 75860"/>
                  <a:gd name="connsiteY8" fmla="*/ 0 h 21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860" h="210031">
                    <a:moveTo>
                      <a:pt x="75860" y="0"/>
                    </a:moveTo>
                    <a:lnTo>
                      <a:pt x="75860" y="210031"/>
                    </a:lnTo>
                    <a:lnTo>
                      <a:pt x="59645" y="208396"/>
                    </a:lnTo>
                    <a:cubicBezTo>
                      <a:pt x="39643" y="204304"/>
                      <a:pt x="20348" y="198267"/>
                      <a:pt x="1968" y="190493"/>
                    </a:cubicBezTo>
                    <a:lnTo>
                      <a:pt x="0" y="189425"/>
                    </a:lnTo>
                    <a:lnTo>
                      <a:pt x="0" y="20607"/>
                    </a:lnTo>
                    <a:lnTo>
                      <a:pt x="1968" y="19539"/>
                    </a:lnTo>
                    <a:cubicBezTo>
                      <a:pt x="20348" y="11764"/>
                      <a:pt x="39643" y="5728"/>
                      <a:pt x="59645" y="1635"/>
                    </a:cubicBezTo>
                    <a:lnTo>
                      <a:pt x="75860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DF783189-6E15-4F51-A569-5E2398AF23E6}"/>
                  </a:ext>
                </a:extLst>
              </p:cNvPr>
              <p:cNvSpPr/>
              <p:nvPr/>
            </p:nvSpPr>
            <p:spPr>
              <a:xfrm>
                <a:off x="3644075" y="4086052"/>
                <a:ext cx="90827" cy="219247"/>
              </a:xfrm>
              <a:custGeom>
                <a:avLst/>
                <a:gdLst>
                  <a:gd name="connsiteX0" fmla="*/ 45710 w 90827"/>
                  <a:gd name="connsiteY0" fmla="*/ 0 h 219247"/>
                  <a:gd name="connsiteX1" fmla="*/ 90827 w 90827"/>
                  <a:gd name="connsiteY1" fmla="*/ 4549 h 219247"/>
                  <a:gd name="connsiteX2" fmla="*/ 90827 w 90827"/>
                  <a:gd name="connsiteY2" fmla="*/ 214699 h 219247"/>
                  <a:gd name="connsiteX3" fmla="*/ 45710 w 90827"/>
                  <a:gd name="connsiteY3" fmla="*/ 219247 h 219247"/>
                  <a:gd name="connsiteX4" fmla="*/ 0 w 90827"/>
                  <a:gd name="connsiteY4" fmla="*/ 214639 h 219247"/>
                  <a:gd name="connsiteX5" fmla="*/ 0 w 90827"/>
                  <a:gd name="connsiteY5" fmla="*/ 4608 h 219247"/>
                  <a:gd name="connsiteX6" fmla="*/ 45710 w 90827"/>
                  <a:gd name="connsiteY6" fmla="*/ 0 h 219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0827" h="219247">
                    <a:moveTo>
                      <a:pt x="45710" y="0"/>
                    </a:moveTo>
                    <a:lnTo>
                      <a:pt x="90827" y="4549"/>
                    </a:lnTo>
                    <a:lnTo>
                      <a:pt x="90827" y="214699"/>
                    </a:lnTo>
                    <a:lnTo>
                      <a:pt x="45710" y="219247"/>
                    </a:lnTo>
                    <a:lnTo>
                      <a:pt x="0" y="214639"/>
                    </a:lnTo>
                    <a:lnTo>
                      <a:pt x="0" y="4608"/>
                    </a:lnTo>
                    <a:lnTo>
                      <a:pt x="45710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4AF1240D-AD18-4A64-9125-C1C68AEF2CA4}"/>
                  </a:ext>
                </a:extLst>
              </p:cNvPr>
              <p:cNvSpPr/>
              <p:nvPr/>
            </p:nvSpPr>
            <p:spPr>
              <a:xfrm>
                <a:off x="3810762" y="4110944"/>
                <a:ext cx="112488" cy="169462"/>
              </a:xfrm>
              <a:custGeom>
                <a:avLst/>
                <a:gdLst>
                  <a:gd name="connsiteX0" fmla="*/ 0 w 112488"/>
                  <a:gd name="connsiteY0" fmla="*/ 0 h 169462"/>
                  <a:gd name="connsiteX1" fmla="*/ 50819 w 112488"/>
                  <a:gd name="connsiteY1" fmla="*/ 27584 h 169462"/>
                  <a:gd name="connsiteX2" fmla="*/ 96294 w 112488"/>
                  <a:gd name="connsiteY2" fmla="*/ 65104 h 169462"/>
                  <a:gd name="connsiteX3" fmla="*/ 112488 w 112488"/>
                  <a:gd name="connsiteY3" fmla="*/ 84731 h 169462"/>
                  <a:gd name="connsiteX4" fmla="*/ 96294 w 112488"/>
                  <a:gd name="connsiteY4" fmla="*/ 104358 h 169462"/>
                  <a:gd name="connsiteX5" fmla="*/ 50819 w 112488"/>
                  <a:gd name="connsiteY5" fmla="*/ 141878 h 169462"/>
                  <a:gd name="connsiteX6" fmla="*/ 0 w 112488"/>
                  <a:gd name="connsiteY6" fmla="*/ 169462 h 169462"/>
                  <a:gd name="connsiteX7" fmla="*/ 0 w 112488"/>
                  <a:gd name="connsiteY7" fmla="*/ 0 h 169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2488" h="169462">
                    <a:moveTo>
                      <a:pt x="0" y="0"/>
                    </a:moveTo>
                    <a:lnTo>
                      <a:pt x="50819" y="27584"/>
                    </a:lnTo>
                    <a:cubicBezTo>
                      <a:pt x="67166" y="38627"/>
                      <a:pt x="82393" y="51203"/>
                      <a:pt x="96294" y="65104"/>
                    </a:cubicBezTo>
                    <a:lnTo>
                      <a:pt x="112488" y="84731"/>
                    </a:lnTo>
                    <a:lnTo>
                      <a:pt x="96294" y="104358"/>
                    </a:lnTo>
                    <a:cubicBezTo>
                      <a:pt x="82393" y="118259"/>
                      <a:pt x="67166" y="130834"/>
                      <a:pt x="50819" y="141878"/>
                    </a:cubicBezTo>
                    <a:lnTo>
                      <a:pt x="0" y="1694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9997A2AF-4C2D-48B4-9C40-40C6B6127BAF}"/>
                  </a:ext>
                </a:extLst>
              </p:cNvPr>
              <p:cNvSpPr/>
              <p:nvPr/>
            </p:nvSpPr>
            <p:spPr>
              <a:xfrm>
                <a:off x="3456321" y="4111266"/>
                <a:ext cx="111894" cy="168818"/>
              </a:xfrm>
              <a:custGeom>
                <a:avLst/>
                <a:gdLst>
                  <a:gd name="connsiteX0" fmla="*/ 111894 w 111894"/>
                  <a:gd name="connsiteY0" fmla="*/ 0 h 168818"/>
                  <a:gd name="connsiteX1" fmla="*/ 111894 w 111894"/>
                  <a:gd name="connsiteY1" fmla="*/ 168818 h 168818"/>
                  <a:gd name="connsiteX2" fmla="*/ 61668 w 111894"/>
                  <a:gd name="connsiteY2" fmla="*/ 141556 h 168818"/>
                  <a:gd name="connsiteX3" fmla="*/ 16194 w 111894"/>
                  <a:gd name="connsiteY3" fmla="*/ 104036 h 168818"/>
                  <a:gd name="connsiteX4" fmla="*/ 0 w 111894"/>
                  <a:gd name="connsiteY4" fmla="*/ 84409 h 168818"/>
                  <a:gd name="connsiteX5" fmla="*/ 16194 w 111894"/>
                  <a:gd name="connsiteY5" fmla="*/ 64782 h 168818"/>
                  <a:gd name="connsiteX6" fmla="*/ 61668 w 111894"/>
                  <a:gd name="connsiteY6" fmla="*/ 27262 h 168818"/>
                  <a:gd name="connsiteX7" fmla="*/ 111894 w 111894"/>
                  <a:gd name="connsiteY7" fmla="*/ 0 h 168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1894" h="168818">
                    <a:moveTo>
                      <a:pt x="111894" y="0"/>
                    </a:moveTo>
                    <a:lnTo>
                      <a:pt x="111894" y="168818"/>
                    </a:lnTo>
                    <a:lnTo>
                      <a:pt x="61668" y="141556"/>
                    </a:lnTo>
                    <a:cubicBezTo>
                      <a:pt x="45322" y="130512"/>
                      <a:pt x="30095" y="117937"/>
                      <a:pt x="16194" y="104036"/>
                    </a:cubicBezTo>
                    <a:lnTo>
                      <a:pt x="0" y="84409"/>
                    </a:lnTo>
                    <a:lnTo>
                      <a:pt x="16194" y="64782"/>
                    </a:lnTo>
                    <a:cubicBezTo>
                      <a:pt x="30095" y="50881"/>
                      <a:pt x="45322" y="38305"/>
                      <a:pt x="61668" y="27262"/>
                    </a:cubicBezTo>
                    <a:lnTo>
                      <a:pt x="111894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6DD1935F-7A7F-4F02-8C57-423D52BA49E8}"/>
              </a:ext>
            </a:extLst>
          </p:cNvPr>
          <p:cNvGrpSpPr/>
          <p:nvPr/>
        </p:nvGrpSpPr>
        <p:grpSpPr>
          <a:xfrm>
            <a:off x="3928652" y="1090742"/>
            <a:ext cx="2104851" cy="2342896"/>
            <a:chOff x="1632324" y="5702481"/>
            <a:chExt cx="1916799" cy="2133578"/>
          </a:xfrm>
        </p:grpSpPr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B44AB49B-2F99-4F2E-BB75-12FBE0E24299}"/>
                </a:ext>
              </a:extLst>
            </p:cNvPr>
            <p:cNvSpPr/>
            <p:nvPr/>
          </p:nvSpPr>
          <p:spPr>
            <a:xfrm rot="18513278">
              <a:off x="2595191" y="6256648"/>
              <a:ext cx="619641" cy="932961"/>
            </a:xfrm>
            <a:custGeom>
              <a:avLst/>
              <a:gdLst>
                <a:gd name="connsiteX0" fmla="*/ 468343 w 936686"/>
                <a:gd name="connsiteY0" fmla="*/ 0 h 1220480"/>
                <a:gd name="connsiteX1" fmla="*/ 799512 w 936686"/>
                <a:gd name="connsiteY1" fmla="*/ 137174 h 1220480"/>
                <a:gd name="connsiteX2" fmla="*/ 799512 w 936686"/>
                <a:gd name="connsiteY2" fmla="*/ 799512 h 1220480"/>
                <a:gd name="connsiteX3" fmla="*/ 468343 w 936686"/>
                <a:gd name="connsiteY3" fmla="*/ 1220480 h 1220480"/>
                <a:gd name="connsiteX4" fmla="*/ 137174 w 936686"/>
                <a:gd name="connsiteY4" fmla="*/ 799512 h 1220480"/>
                <a:gd name="connsiteX5" fmla="*/ 137174 w 936686"/>
                <a:gd name="connsiteY5" fmla="*/ 137174 h 1220480"/>
                <a:gd name="connsiteX6" fmla="*/ 468343 w 936686"/>
                <a:gd name="connsiteY6" fmla="*/ 0 h 1220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6686" h="1220480">
                  <a:moveTo>
                    <a:pt x="468343" y="0"/>
                  </a:moveTo>
                  <a:cubicBezTo>
                    <a:pt x="588203" y="0"/>
                    <a:pt x="708062" y="45725"/>
                    <a:pt x="799512" y="137174"/>
                  </a:cubicBezTo>
                  <a:cubicBezTo>
                    <a:pt x="982411" y="320074"/>
                    <a:pt x="982411" y="616612"/>
                    <a:pt x="799512" y="799512"/>
                  </a:cubicBezTo>
                  <a:cubicBezTo>
                    <a:pt x="674156" y="924868"/>
                    <a:pt x="563767" y="1065190"/>
                    <a:pt x="468343" y="1220480"/>
                  </a:cubicBezTo>
                  <a:cubicBezTo>
                    <a:pt x="372920" y="1065190"/>
                    <a:pt x="262530" y="924868"/>
                    <a:pt x="137174" y="799512"/>
                  </a:cubicBezTo>
                  <a:cubicBezTo>
                    <a:pt x="-45725" y="616612"/>
                    <a:pt x="-45725" y="320074"/>
                    <a:pt x="137174" y="137174"/>
                  </a:cubicBezTo>
                  <a:cubicBezTo>
                    <a:pt x="228624" y="45725"/>
                    <a:pt x="348484" y="0"/>
                    <a:pt x="468343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CE2B9611-9BD5-4DCD-A554-1E40F0B7288F}"/>
                </a:ext>
              </a:extLst>
            </p:cNvPr>
            <p:cNvSpPr/>
            <p:nvPr/>
          </p:nvSpPr>
          <p:spPr>
            <a:xfrm rot="18513278">
              <a:off x="2429923" y="6400825"/>
              <a:ext cx="595699" cy="390910"/>
            </a:xfrm>
            <a:custGeom>
              <a:avLst/>
              <a:gdLst>
                <a:gd name="connsiteX0" fmla="*/ 528897 w 595699"/>
                <a:gd name="connsiteY0" fmla="*/ 52375 h 390910"/>
                <a:gd name="connsiteX1" fmla="*/ 568598 w 595699"/>
                <a:gd name="connsiteY1" fmla="*/ 108537 h 390910"/>
                <a:gd name="connsiteX2" fmla="*/ 595699 w 595699"/>
                <a:gd name="connsiteY2" fmla="*/ 168048 h 390910"/>
                <a:gd name="connsiteX3" fmla="*/ 580926 w 595699"/>
                <a:gd name="connsiteY3" fmla="*/ 198271 h 390910"/>
                <a:gd name="connsiteX4" fmla="*/ 404080 w 595699"/>
                <a:gd name="connsiteY4" fmla="*/ 354447 h 390910"/>
                <a:gd name="connsiteX5" fmla="*/ 25716 w 595699"/>
                <a:gd name="connsiteY5" fmla="*/ 331541 h 390910"/>
                <a:gd name="connsiteX6" fmla="*/ 592 w 595699"/>
                <a:gd name="connsiteY6" fmla="*/ 312664 h 390910"/>
                <a:gd name="connsiteX7" fmla="*/ 0 w 595699"/>
                <a:gd name="connsiteY7" fmla="*/ 305527 h 390910"/>
                <a:gd name="connsiteX8" fmla="*/ 22686 w 595699"/>
                <a:gd name="connsiteY8" fmla="*/ 170808 h 390910"/>
                <a:gd name="connsiteX9" fmla="*/ 44183 w 595699"/>
                <a:gd name="connsiteY9" fmla="*/ 123602 h 390910"/>
                <a:gd name="connsiteX10" fmla="*/ 45811 w 595699"/>
                <a:gd name="connsiteY10" fmla="*/ 126378 h 390910"/>
                <a:gd name="connsiteX11" fmla="*/ 334515 w 595699"/>
                <a:gd name="connsiteY11" fmla="*/ 201731 h 390910"/>
                <a:gd name="connsiteX12" fmla="*/ 457830 w 595699"/>
                <a:gd name="connsiteY12" fmla="*/ 69705 h 390910"/>
                <a:gd name="connsiteX13" fmla="*/ 469604 w 595699"/>
                <a:gd name="connsiteY13" fmla="*/ 0 h 390910"/>
                <a:gd name="connsiteX14" fmla="*/ 480294 w 595699"/>
                <a:gd name="connsiteY14" fmla="*/ 6500 h 390910"/>
                <a:gd name="connsiteX15" fmla="*/ 528897 w 595699"/>
                <a:gd name="connsiteY15" fmla="*/ 52375 h 390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5699" h="390910">
                  <a:moveTo>
                    <a:pt x="528897" y="52375"/>
                  </a:moveTo>
                  <a:cubicBezTo>
                    <a:pt x="544021" y="69851"/>
                    <a:pt x="557254" y="88685"/>
                    <a:pt x="568598" y="108537"/>
                  </a:cubicBezTo>
                  <a:lnTo>
                    <a:pt x="595699" y="168048"/>
                  </a:lnTo>
                  <a:lnTo>
                    <a:pt x="580926" y="198271"/>
                  </a:lnTo>
                  <a:cubicBezTo>
                    <a:pt x="540283" y="264534"/>
                    <a:pt x="480128" y="319805"/>
                    <a:pt x="404080" y="354447"/>
                  </a:cubicBezTo>
                  <a:cubicBezTo>
                    <a:pt x="277334" y="412182"/>
                    <a:pt x="136327" y="399000"/>
                    <a:pt x="25716" y="331541"/>
                  </a:cubicBezTo>
                  <a:lnTo>
                    <a:pt x="592" y="312664"/>
                  </a:lnTo>
                  <a:lnTo>
                    <a:pt x="0" y="305527"/>
                  </a:lnTo>
                  <a:cubicBezTo>
                    <a:pt x="0" y="259716"/>
                    <a:pt x="7562" y="213904"/>
                    <a:pt x="22686" y="170808"/>
                  </a:cubicBezTo>
                  <a:lnTo>
                    <a:pt x="44183" y="123602"/>
                  </a:lnTo>
                  <a:lnTo>
                    <a:pt x="45811" y="126378"/>
                  </a:lnTo>
                  <a:cubicBezTo>
                    <a:pt x="110614" y="214984"/>
                    <a:pt x="230738" y="249004"/>
                    <a:pt x="334515" y="201731"/>
                  </a:cubicBezTo>
                  <a:cubicBezTo>
                    <a:pt x="393816" y="174717"/>
                    <a:pt x="436593" y="126256"/>
                    <a:pt x="457830" y="69705"/>
                  </a:cubicBezTo>
                  <a:lnTo>
                    <a:pt x="469604" y="0"/>
                  </a:lnTo>
                  <a:lnTo>
                    <a:pt x="480294" y="6500"/>
                  </a:lnTo>
                  <a:cubicBezTo>
                    <a:pt x="497474" y="19607"/>
                    <a:pt x="513773" y="34899"/>
                    <a:pt x="528897" y="52375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9BFEBAC9-1A9B-48DC-8F1D-78F656F37F8C}"/>
                </a:ext>
              </a:extLst>
            </p:cNvPr>
            <p:cNvSpPr/>
            <p:nvPr/>
          </p:nvSpPr>
          <p:spPr>
            <a:xfrm rot="18513278">
              <a:off x="2724451" y="6647800"/>
              <a:ext cx="568774" cy="277693"/>
            </a:xfrm>
            <a:custGeom>
              <a:avLst/>
              <a:gdLst>
                <a:gd name="connsiteX0" fmla="*/ 568774 w 568774"/>
                <a:gd name="connsiteY0" fmla="*/ 0 h 277693"/>
                <a:gd name="connsiteX1" fmla="*/ 557183 w 568774"/>
                <a:gd name="connsiteY1" fmla="*/ 45193 h 277693"/>
                <a:gd name="connsiteX2" fmla="*/ 489125 w 568774"/>
                <a:gd name="connsiteY2" fmla="*/ 163626 h 277693"/>
                <a:gd name="connsiteX3" fmla="*/ 428038 w 568774"/>
                <a:gd name="connsiteY3" fmla="*/ 243179 h 277693"/>
                <a:gd name="connsiteX4" fmla="*/ 329526 w 568774"/>
                <a:gd name="connsiteY4" fmla="*/ 268958 h 277693"/>
                <a:gd name="connsiteX5" fmla="*/ 212134 w 568774"/>
                <a:gd name="connsiteY5" fmla="*/ 277602 h 277693"/>
                <a:gd name="connsiteX6" fmla="*/ 131939 w 568774"/>
                <a:gd name="connsiteY6" fmla="*/ 269068 h 277693"/>
                <a:gd name="connsiteX7" fmla="*/ 50972 w 568774"/>
                <a:gd name="connsiteY7" fmla="*/ 163626 h 277693"/>
                <a:gd name="connsiteX8" fmla="*/ 11271 w 568774"/>
                <a:gd name="connsiteY8" fmla="*/ 107464 h 277693"/>
                <a:gd name="connsiteX9" fmla="*/ 0 w 568774"/>
                <a:gd name="connsiteY9" fmla="*/ 82713 h 277693"/>
                <a:gd name="connsiteX10" fmla="*/ 35462 w 568774"/>
                <a:gd name="connsiteY10" fmla="*/ 100459 h 277693"/>
                <a:gd name="connsiteX11" fmla="*/ 483637 w 568774"/>
                <a:gd name="connsiteY11" fmla="*/ 64341 h 277693"/>
                <a:gd name="connsiteX12" fmla="*/ 561308 w 568774"/>
                <a:gd name="connsiteY12" fmla="*/ 7909 h 277693"/>
                <a:gd name="connsiteX13" fmla="*/ 568774 w 568774"/>
                <a:gd name="connsiteY13" fmla="*/ 0 h 277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8774" h="277693">
                  <a:moveTo>
                    <a:pt x="568774" y="0"/>
                  </a:moveTo>
                  <a:lnTo>
                    <a:pt x="557183" y="45193"/>
                  </a:lnTo>
                  <a:cubicBezTo>
                    <a:pt x="542059" y="88290"/>
                    <a:pt x="519373" y="128673"/>
                    <a:pt x="489125" y="163626"/>
                  </a:cubicBezTo>
                  <a:lnTo>
                    <a:pt x="428038" y="243179"/>
                  </a:lnTo>
                  <a:lnTo>
                    <a:pt x="329526" y="268958"/>
                  </a:lnTo>
                  <a:cubicBezTo>
                    <a:pt x="290536" y="275407"/>
                    <a:pt x="251242" y="278256"/>
                    <a:pt x="212134" y="277602"/>
                  </a:cubicBezTo>
                  <a:lnTo>
                    <a:pt x="131939" y="269068"/>
                  </a:lnTo>
                  <a:lnTo>
                    <a:pt x="50972" y="163626"/>
                  </a:lnTo>
                  <a:cubicBezTo>
                    <a:pt x="35848" y="146149"/>
                    <a:pt x="22615" y="127316"/>
                    <a:pt x="11271" y="107464"/>
                  </a:cubicBezTo>
                  <a:lnTo>
                    <a:pt x="0" y="82713"/>
                  </a:lnTo>
                  <a:lnTo>
                    <a:pt x="35462" y="100459"/>
                  </a:lnTo>
                  <a:cubicBezTo>
                    <a:pt x="178040" y="156375"/>
                    <a:pt x="343367" y="147487"/>
                    <a:pt x="483637" y="64341"/>
                  </a:cubicBezTo>
                  <a:cubicBezTo>
                    <a:pt x="511691" y="47712"/>
                    <a:pt x="537621" y="28777"/>
                    <a:pt x="561308" y="7909"/>
                  </a:cubicBezTo>
                  <a:lnTo>
                    <a:pt x="568774" y="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B22E8534-A89B-4D30-94A8-EB148A316B4B}"/>
                </a:ext>
              </a:extLst>
            </p:cNvPr>
            <p:cNvSpPr/>
            <p:nvPr/>
          </p:nvSpPr>
          <p:spPr>
            <a:xfrm>
              <a:off x="2390715" y="6274152"/>
              <a:ext cx="463678" cy="463679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8524A0D9-EE6D-49DC-9861-4E62CF101906}"/>
                </a:ext>
              </a:extLst>
            </p:cNvPr>
            <p:cNvGrpSpPr/>
            <p:nvPr/>
          </p:nvGrpSpPr>
          <p:grpSpPr>
            <a:xfrm>
              <a:off x="1632324" y="5702481"/>
              <a:ext cx="1916799" cy="1431251"/>
              <a:chOff x="3992474" y="3610727"/>
              <a:chExt cx="2323377" cy="1734838"/>
            </a:xfrm>
          </p:grpSpPr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141B29A5-1F3E-4FF7-B974-E60B61E32171}"/>
                  </a:ext>
                </a:extLst>
              </p:cNvPr>
              <p:cNvGrpSpPr/>
              <p:nvPr/>
            </p:nvGrpSpPr>
            <p:grpSpPr>
              <a:xfrm rot="2356345" flipH="1">
                <a:off x="4749604" y="4731090"/>
                <a:ext cx="790593" cy="614475"/>
                <a:chOff x="5041403" y="4713390"/>
                <a:chExt cx="790593" cy="614475"/>
              </a:xfrm>
            </p:grpSpPr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C0F16820-9B73-4CC8-8E62-C3FB696A4854}"/>
                    </a:ext>
                  </a:extLst>
                </p:cNvPr>
                <p:cNvSpPr/>
                <p:nvPr/>
              </p:nvSpPr>
              <p:spPr>
                <a:xfrm rot="1800000" flipV="1">
                  <a:off x="5041403" y="4718562"/>
                  <a:ext cx="590003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E9224C4C-CE3D-4B5B-AC7B-993E4E876D6E}"/>
                    </a:ext>
                  </a:extLst>
                </p:cNvPr>
                <p:cNvSpPr/>
                <p:nvPr/>
              </p:nvSpPr>
              <p:spPr>
                <a:xfrm rot="755758" flipV="1">
                  <a:off x="5060813" y="4713390"/>
                  <a:ext cx="771183" cy="614475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C431269F-97E6-4498-8D2C-C3F3F237CC54}"/>
                    </a:ext>
                  </a:extLst>
                </p:cNvPr>
                <p:cNvSpPr/>
                <p:nvPr/>
              </p:nvSpPr>
              <p:spPr>
                <a:xfrm rot="21256345" flipV="1">
                  <a:off x="5188083" y="4729738"/>
                  <a:ext cx="590003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25E7B38F-1896-43B5-8CFB-E03DA6501D95}"/>
                  </a:ext>
                </a:extLst>
              </p:cNvPr>
              <p:cNvSpPr/>
              <p:nvPr/>
            </p:nvSpPr>
            <p:spPr>
              <a:xfrm rot="6105773">
                <a:off x="4173096" y="3430105"/>
                <a:ext cx="835454" cy="1196697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4D223325-F068-445D-829E-1BD3476A0E52}"/>
                  </a:ext>
                </a:extLst>
              </p:cNvPr>
              <p:cNvGrpSpPr/>
              <p:nvPr/>
            </p:nvGrpSpPr>
            <p:grpSpPr>
              <a:xfrm rot="19243655">
                <a:off x="4715097" y="4731090"/>
                <a:ext cx="790594" cy="614475"/>
                <a:chOff x="4536933" y="4300892"/>
                <a:chExt cx="790594" cy="614475"/>
              </a:xfrm>
            </p:grpSpPr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A4249ECF-E8AA-48AC-9F31-C88A1824BD2E}"/>
                    </a:ext>
                  </a:extLst>
                </p:cNvPr>
                <p:cNvSpPr/>
                <p:nvPr/>
              </p:nvSpPr>
              <p:spPr>
                <a:xfrm rot="1800000" flipV="1">
                  <a:off x="4536933" y="4306064"/>
                  <a:ext cx="590002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791E15FF-0380-4949-AAAF-3A25745516BD}"/>
                    </a:ext>
                  </a:extLst>
                </p:cNvPr>
                <p:cNvSpPr/>
                <p:nvPr/>
              </p:nvSpPr>
              <p:spPr>
                <a:xfrm rot="755758" flipV="1">
                  <a:off x="4556345" y="4300892"/>
                  <a:ext cx="771182" cy="614475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C66D4A2C-1428-4315-8D04-A344D428E243}"/>
                    </a:ext>
                  </a:extLst>
                </p:cNvPr>
                <p:cNvSpPr/>
                <p:nvPr/>
              </p:nvSpPr>
              <p:spPr>
                <a:xfrm rot="21558482" flipV="1">
                  <a:off x="4665199" y="4307014"/>
                  <a:ext cx="590002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6B978E8C-7072-46E8-AA62-47DA67F7A041}"/>
                  </a:ext>
                </a:extLst>
              </p:cNvPr>
              <p:cNvSpPr/>
              <p:nvPr/>
            </p:nvSpPr>
            <p:spPr>
              <a:xfrm rot="15494227" flipH="1">
                <a:off x="5299776" y="3430105"/>
                <a:ext cx="835454" cy="1196697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星: 12 pt 62">
                <a:extLst>
                  <a:ext uri="{FF2B5EF4-FFF2-40B4-BE49-F238E27FC236}">
                    <a16:creationId xmlns:a16="http://schemas.microsoft.com/office/drawing/2014/main" id="{889B4B9D-D622-46AC-9BE0-2D0B3275D1BA}"/>
                  </a:ext>
                </a:extLst>
              </p:cNvPr>
              <p:cNvSpPr/>
              <p:nvPr/>
            </p:nvSpPr>
            <p:spPr>
              <a:xfrm>
                <a:off x="4749254" y="4238779"/>
                <a:ext cx="680521" cy="663248"/>
              </a:xfrm>
              <a:prstGeom prst="star12">
                <a:avLst>
                  <a:gd name="adj" fmla="val 44079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5B54A674-612B-43AC-A191-5901F2FD7CE0}"/>
                  </a:ext>
                </a:extLst>
              </p:cNvPr>
              <p:cNvGrpSpPr/>
              <p:nvPr/>
            </p:nvGrpSpPr>
            <p:grpSpPr>
              <a:xfrm>
                <a:off x="4478724" y="4054213"/>
                <a:ext cx="962240" cy="747191"/>
                <a:chOff x="5012096" y="988959"/>
                <a:chExt cx="641426" cy="498075"/>
              </a:xfrm>
            </p:grpSpPr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24EE0292-7F36-413E-9FBB-B16E17CA0FE3}"/>
                    </a:ext>
                  </a:extLst>
                </p:cNvPr>
                <p:cNvSpPr/>
                <p:nvPr/>
              </p:nvSpPr>
              <p:spPr>
                <a:xfrm rot="625307">
                  <a:off x="5012096" y="988959"/>
                  <a:ext cx="278374" cy="189955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5C2A48F6-9F8C-44A2-9327-469DB4E7B5C3}"/>
                    </a:ext>
                  </a:extLst>
                </p:cNvPr>
                <p:cNvSpPr/>
                <p:nvPr/>
              </p:nvSpPr>
              <p:spPr>
                <a:xfrm rot="20974693" flipH="1">
                  <a:off x="5375148" y="988959"/>
                  <a:ext cx="278374" cy="189955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0634AC1E-F735-415F-A950-AD26BE360C43}"/>
                    </a:ext>
                  </a:extLst>
                </p:cNvPr>
                <p:cNvSpPr/>
                <p:nvPr/>
              </p:nvSpPr>
              <p:spPr>
                <a:xfrm>
                  <a:off x="5146783" y="1077388"/>
                  <a:ext cx="372059" cy="409646"/>
                </a:xfrm>
                <a:prstGeom prst="ellipse">
                  <a:avLst/>
                </a:pr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D0773D53-35C0-4A69-BBD0-5FA60B333957}"/>
                </a:ext>
              </a:extLst>
            </p:cNvPr>
            <p:cNvSpPr/>
            <p:nvPr/>
          </p:nvSpPr>
          <p:spPr>
            <a:xfrm>
              <a:off x="2296890" y="7251462"/>
              <a:ext cx="504826" cy="584597"/>
            </a:xfrm>
            <a:custGeom>
              <a:avLst/>
              <a:gdLst>
                <a:gd name="connsiteX0" fmla="*/ 175816 w 504826"/>
                <a:gd name="connsiteY0" fmla="*/ 0 h 584597"/>
                <a:gd name="connsiteX1" fmla="*/ 329010 w 504826"/>
                <a:gd name="connsiteY1" fmla="*/ 0 h 584597"/>
                <a:gd name="connsiteX2" fmla="*/ 342901 w 504826"/>
                <a:gd name="connsiteY2" fmla="*/ 13891 h 584597"/>
                <a:gd name="connsiteX3" fmla="*/ 342901 w 504826"/>
                <a:gd name="connsiteY3" fmla="*/ 41672 h 584597"/>
                <a:gd name="connsiteX4" fmla="*/ 330696 w 504826"/>
                <a:gd name="connsiteY4" fmla="*/ 71139 h 584597"/>
                <a:gd name="connsiteX5" fmla="*/ 304801 w 504826"/>
                <a:gd name="connsiteY5" fmla="*/ 81865 h 584597"/>
                <a:gd name="connsiteX6" fmla="*/ 304801 w 504826"/>
                <a:gd name="connsiteY6" fmla="*/ 108347 h 584597"/>
                <a:gd name="connsiteX7" fmla="*/ 299861 w 504826"/>
                <a:gd name="connsiteY7" fmla="*/ 120274 h 584597"/>
                <a:gd name="connsiteX8" fmla="*/ 303283 w 504826"/>
                <a:gd name="connsiteY8" fmla="*/ 120619 h 584597"/>
                <a:gd name="connsiteX9" fmla="*/ 504826 w 504826"/>
                <a:gd name="connsiteY9" fmla="*/ 367904 h 584597"/>
                <a:gd name="connsiteX10" fmla="*/ 393540 w 504826"/>
                <a:gd name="connsiteY10" fmla="*/ 577209 h 584597"/>
                <a:gd name="connsiteX11" fmla="*/ 379928 w 504826"/>
                <a:gd name="connsiteY11" fmla="*/ 584597 h 584597"/>
                <a:gd name="connsiteX12" fmla="*/ 124898 w 504826"/>
                <a:gd name="connsiteY12" fmla="*/ 584597 h 584597"/>
                <a:gd name="connsiteX13" fmla="*/ 111287 w 504826"/>
                <a:gd name="connsiteY13" fmla="*/ 577209 h 584597"/>
                <a:gd name="connsiteX14" fmla="*/ 0 w 504826"/>
                <a:gd name="connsiteY14" fmla="*/ 367904 h 584597"/>
                <a:gd name="connsiteX15" fmla="*/ 201543 w 504826"/>
                <a:gd name="connsiteY15" fmla="*/ 120619 h 584597"/>
                <a:gd name="connsiteX16" fmla="*/ 204965 w 504826"/>
                <a:gd name="connsiteY16" fmla="*/ 120274 h 584597"/>
                <a:gd name="connsiteX17" fmla="*/ 200025 w 504826"/>
                <a:gd name="connsiteY17" fmla="*/ 108347 h 584597"/>
                <a:gd name="connsiteX18" fmla="*/ 200025 w 504826"/>
                <a:gd name="connsiteY18" fmla="*/ 81865 h 584597"/>
                <a:gd name="connsiteX19" fmla="*/ 174130 w 504826"/>
                <a:gd name="connsiteY19" fmla="*/ 71139 h 584597"/>
                <a:gd name="connsiteX20" fmla="*/ 161925 w 504826"/>
                <a:gd name="connsiteY20" fmla="*/ 41672 h 584597"/>
                <a:gd name="connsiteX21" fmla="*/ 161925 w 504826"/>
                <a:gd name="connsiteY21" fmla="*/ 13891 h 584597"/>
                <a:gd name="connsiteX22" fmla="*/ 175816 w 504826"/>
                <a:gd name="connsiteY22" fmla="*/ 0 h 58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04826" h="584597">
                  <a:moveTo>
                    <a:pt x="175816" y="0"/>
                  </a:moveTo>
                  <a:lnTo>
                    <a:pt x="329010" y="0"/>
                  </a:lnTo>
                  <a:cubicBezTo>
                    <a:pt x="336682" y="0"/>
                    <a:pt x="342901" y="6219"/>
                    <a:pt x="342901" y="13891"/>
                  </a:cubicBezTo>
                  <a:lnTo>
                    <a:pt x="342901" y="41672"/>
                  </a:lnTo>
                  <a:cubicBezTo>
                    <a:pt x="342901" y="53179"/>
                    <a:pt x="338237" y="63597"/>
                    <a:pt x="330696" y="71139"/>
                  </a:cubicBezTo>
                  <a:lnTo>
                    <a:pt x="304801" y="81865"/>
                  </a:lnTo>
                  <a:lnTo>
                    <a:pt x="304801" y="108347"/>
                  </a:lnTo>
                  <a:lnTo>
                    <a:pt x="299861" y="120274"/>
                  </a:lnTo>
                  <a:lnTo>
                    <a:pt x="303283" y="120619"/>
                  </a:lnTo>
                  <a:cubicBezTo>
                    <a:pt x="418304" y="144156"/>
                    <a:pt x="504826" y="245926"/>
                    <a:pt x="504826" y="367904"/>
                  </a:cubicBezTo>
                  <a:cubicBezTo>
                    <a:pt x="504826" y="455032"/>
                    <a:pt x="460682" y="531849"/>
                    <a:pt x="393540" y="577209"/>
                  </a:cubicBezTo>
                  <a:lnTo>
                    <a:pt x="379928" y="584597"/>
                  </a:lnTo>
                  <a:lnTo>
                    <a:pt x="124898" y="584597"/>
                  </a:lnTo>
                  <a:lnTo>
                    <a:pt x="111287" y="577209"/>
                  </a:lnTo>
                  <a:cubicBezTo>
                    <a:pt x="44144" y="531849"/>
                    <a:pt x="0" y="455032"/>
                    <a:pt x="0" y="367904"/>
                  </a:cubicBezTo>
                  <a:cubicBezTo>
                    <a:pt x="0" y="245926"/>
                    <a:pt x="86522" y="144156"/>
                    <a:pt x="201543" y="120619"/>
                  </a:cubicBezTo>
                  <a:lnTo>
                    <a:pt x="204965" y="120274"/>
                  </a:lnTo>
                  <a:lnTo>
                    <a:pt x="200025" y="108347"/>
                  </a:lnTo>
                  <a:lnTo>
                    <a:pt x="200025" y="81865"/>
                  </a:lnTo>
                  <a:lnTo>
                    <a:pt x="174130" y="71139"/>
                  </a:lnTo>
                  <a:cubicBezTo>
                    <a:pt x="166589" y="63597"/>
                    <a:pt x="161925" y="53179"/>
                    <a:pt x="161925" y="41672"/>
                  </a:cubicBezTo>
                  <a:lnTo>
                    <a:pt x="161925" y="13891"/>
                  </a:lnTo>
                  <a:cubicBezTo>
                    <a:pt x="161925" y="6219"/>
                    <a:pt x="168144" y="0"/>
                    <a:pt x="175816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0220D802-3E11-409D-9E0B-C4185863C290}"/>
                </a:ext>
              </a:extLst>
            </p:cNvPr>
            <p:cNvGrpSpPr/>
            <p:nvPr/>
          </p:nvGrpSpPr>
          <p:grpSpPr>
            <a:xfrm>
              <a:off x="2485008" y="7021276"/>
              <a:ext cx="126207" cy="386157"/>
              <a:chOff x="2431255" y="4440636"/>
              <a:chExt cx="126207" cy="386157"/>
            </a:xfrm>
            <a:solidFill>
              <a:schemeClr val="accent4">
                <a:lumMod val="75000"/>
              </a:schemeClr>
            </a:solidFill>
          </p:grpSpPr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B0941AE7-DCE6-411B-BF50-00BA223583DF}"/>
                  </a:ext>
                </a:extLst>
              </p:cNvPr>
              <p:cNvGrpSpPr/>
              <p:nvPr/>
            </p:nvGrpSpPr>
            <p:grpSpPr>
              <a:xfrm>
                <a:off x="2431255" y="4749006"/>
                <a:ext cx="126207" cy="58738"/>
                <a:chOff x="2381250" y="4460875"/>
                <a:chExt cx="187325" cy="241300"/>
              </a:xfrm>
              <a:grpFill/>
            </p:grpSpPr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5F220CB7-BF6F-45BC-A570-32353B13397F}"/>
                    </a:ext>
                  </a:extLst>
                </p:cNvPr>
                <p:cNvSpPr/>
                <p:nvPr/>
              </p:nvSpPr>
              <p:spPr>
                <a:xfrm>
                  <a:off x="2381250" y="4460875"/>
                  <a:ext cx="187325" cy="603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四角形: 角を丸くする 56">
                  <a:extLst>
                    <a:ext uri="{FF2B5EF4-FFF2-40B4-BE49-F238E27FC236}">
                      <a16:creationId xmlns:a16="http://schemas.microsoft.com/office/drawing/2014/main" id="{8174F7E4-41E5-4C79-93ED-4CAE2FC309B0}"/>
                    </a:ext>
                  </a:extLst>
                </p:cNvPr>
                <p:cNvSpPr/>
                <p:nvPr/>
              </p:nvSpPr>
              <p:spPr>
                <a:xfrm>
                  <a:off x="2381250" y="4581525"/>
                  <a:ext cx="187325" cy="603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四角形: 角を丸くする 57">
                  <a:extLst>
                    <a:ext uri="{FF2B5EF4-FFF2-40B4-BE49-F238E27FC236}">
                      <a16:creationId xmlns:a16="http://schemas.microsoft.com/office/drawing/2014/main" id="{E60B03D3-31B7-49CD-ABF2-3598F4361D65}"/>
                    </a:ext>
                  </a:extLst>
                </p:cNvPr>
                <p:cNvSpPr/>
                <p:nvPr/>
              </p:nvSpPr>
              <p:spPr>
                <a:xfrm>
                  <a:off x="2381250" y="4641850"/>
                  <a:ext cx="187325" cy="603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6C6C5154-019A-467C-84E3-D07CF83B8E55}"/>
                  </a:ext>
                </a:extLst>
              </p:cNvPr>
              <p:cNvSpPr/>
              <p:nvPr/>
            </p:nvSpPr>
            <p:spPr>
              <a:xfrm rot="5400000">
                <a:off x="2301279" y="4626372"/>
                <a:ext cx="386157" cy="14685"/>
              </a:xfrm>
              <a:prstGeom prst="roundRect">
                <a:avLst>
                  <a:gd name="adj" fmla="val 5000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四角形: 角を丸くする 54">
                <a:extLst>
                  <a:ext uri="{FF2B5EF4-FFF2-40B4-BE49-F238E27FC236}">
                    <a16:creationId xmlns:a16="http://schemas.microsoft.com/office/drawing/2014/main" id="{548E449F-FC5E-4560-AF4C-E9667E5BC3FB}"/>
                  </a:ext>
                </a:extLst>
              </p:cNvPr>
              <p:cNvSpPr/>
              <p:nvPr/>
            </p:nvSpPr>
            <p:spPr>
              <a:xfrm>
                <a:off x="2431255" y="4763691"/>
                <a:ext cx="126207" cy="14685"/>
              </a:xfrm>
              <a:prstGeom prst="roundRect">
                <a:avLst>
                  <a:gd name="adj" fmla="val 5000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CE5F6F32-7C1E-4B30-805D-A1A06DEAD090}"/>
                </a:ext>
              </a:extLst>
            </p:cNvPr>
            <p:cNvSpPr/>
            <p:nvPr/>
          </p:nvSpPr>
          <p:spPr>
            <a:xfrm rot="2700000">
              <a:off x="2216435" y="6475683"/>
              <a:ext cx="190423" cy="92395"/>
            </a:xfrm>
            <a:custGeom>
              <a:avLst/>
              <a:gdLst>
                <a:gd name="connsiteX0" fmla="*/ 192424 w 384848"/>
                <a:gd name="connsiteY0" fmla="*/ 0 h 165700"/>
                <a:gd name="connsiteX1" fmla="*/ 384848 w 384848"/>
                <a:gd name="connsiteY1" fmla="*/ 165700 h 165700"/>
                <a:gd name="connsiteX2" fmla="*/ 333229 w 384848"/>
                <a:gd name="connsiteY2" fmla="*/ 165700 h 165700"/>
                <a:gd name="connsiteX3" fmla="*/ 192424 w 384848"/>
                <a:gd name="connsiteY3" fmla="*/ 44450 h 165700"/>
                <a:gd name="connsiteX4" fmla="*/ 51619 w 384848"/>
                <a:gd name="connsiteY4" fmla="*/ 165700 h 165700"/>
                <a:gd name="connsiteX5" fmla="*/ 0 w 384848"/>
                <a:gd name="connsiteY5" fmla="*/ 165700 h 16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848" h="165700">
                  <a:moveTo>
                    <a:pt x="192424" y="0"/>
                  </a:moveTo>
                  <a:lnTo>
                    <a:pt x="384848" y="165700"/>
                  </a:lnTo>
                  <a:lnTo>
                    <a:pt x="333229" y="165700"/>
                  </a:lnTo>
                  <a:lnTo>
                    <a:pt x="192424" y="44450"/>
                  </a:lnTo>
                  <a:lnTo>
                    <a:pt x="51619" y="165700"/>
                  </a:lnTo>
                  <a:lnTo>
                    <a:pt x="0" y="165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5E899B37-8BF0-4FF7-8B1E-7BF94C8657A7}"/>
                </a:ext>
              </a:extLst>
            </p:cNvPr>
            <p:cNvSpPr/>
            <p:nvPr/>
          </p:nvSpPr>
          <p:spPr>
            <a:xfrm rot="18900000" flipH="1">
              <a:off x="2445035" y="6475682"/>
              <a:ext cx="190423" cy="92395"/>
            </a:xfrm>
            <a:custGeom>
              <a:avLst/>
              <a:gdLst>
                <a:gd name="connsiteX0" fmla="*/ 192424 w 384848"/>
                <a:gd name="connsiteY0" fmla="*/ 0 h 165700"/>
                <a:gd name="connsiteX1" fmla="*/ 384848 w 384848"/>
                <a:gd name="connsiteY1" fmla="*/ 165700 h 165700"/>
                <a:gd name="connsiteX2" fmla="*/ 333229 w 384848"/>
                <a:gd name="connsiteY2" fmla="*/ 165700 h 165700"/>
                <a:gd name="connsiteX3" fmla="*/ 192424 w 384848"/>
                <a:gd name="connsiteY3" fmla="*/ 44450 h 165700"/>
                <a:gd name="connsiteX4" fmla="*/ 51619 w 384848"/>
                <a:gd name="connsiteY4" fmla="*/ 165700 h 165700"/>
                <a:gd name="connsiteX5" fmla="*/ 0 w 384848"/>
                <a:gd name="connsiteY5" fmla="*/ 165700 h 16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848" h="165700">
                  <a:moveTo>
                    <a:pt x="192424" y="0"/>
                  </a:moveTo>
                  <a:lnTo>
                    <a:pt x="384848" y="165700"/>
                  </a:lnTo>
                  <a:lnTo>
                    <a:pt x="333229" y="165700"/>
                  </a:lnTo>
                  <a:lnTo>
                    <a:pt x="192424" y="44450"/>
                  </a:lnTo>
                  <a:lnTo>
                    <a:pt x="51619" y="165700"/>
                  </a:lnTo>
                  <a:lnTo>
                    <a:pt x="0" y="165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弦 47">
              <a:extLst>
                <a:ext uri="{FF2B5EF4-FFF2-40B4-BE49-F238E27FC236}">
                  <a16:creationId xmlns:a16="http://schemas.microsoft.com/office/drawing/2014/main" id="{39AA15F9-EACC-4B7B-ADC6-AD1F2B0EBB69}"/>
                </a:ext>
              </a:extLst>
            </p:cNvPr>
            <p:cNvSpPr/>
            <p:nvPr/>
          </p:nvSpPr>
          <p:spPr>
            <a:xfrm flipH="1">
              <a:off x="2236593" y="6295418"/>
              <a:ext cx="126470" cy="126470"/>
            </a:xfrm>
            <a:prstGeom prst="chord">
              <a:avLst>
                <a:gd name="adj1" fmla="val 30609"/>
                <a:gd name="adj2" fmla="val 14487111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弦 48">
              <a:extLst>
                <a:ext uri="{FF2B5EF4-FFF2-40B4-BE49-F238E27FC236}">
                  <a16:creationId xmlns:a16="http://schemas.microsoft.com/office/drawing/2014/main" id="{BF7B27B6-F935-4ADE-8ED2-8ABBDC3573D0}"/>
                </a:ext>
              </a:extLst>
            </p:cNvPr>
            <p:cNvSpPr/>
            <p:nvPr/>
          </p:nvSpPr>
          <p:spPr>
            <a:xfrm>
              <a:off x="2490520" y="6295418"/>
              <a:ext cx="126470" cy="126470"/>
            </a:xfrm>
            <a:prstGeom prst="chord">
              <a:avLst>
                <a:gd name="adj1" fmla="val 30609"/>
                <a:gd name="adj2" fmla="val 14487111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F870FC40-358E-4841-B886-82E6232C46E4}"/>
              </a:ext>
            </a:extLst>
          </p:cNvPr>
          <p:cNvGrpSpPr/>
          <p:nvPr/>
        </p:nvGrpSpPr>
        <p:grpSpPr>
          <a:xfrm>
            <a:off x="1019170" y="4250954"/>
            <a:ext cx="1785554" cy="2000930"/>
            <a:chOff x="427466" y="3053850"/>
            <a:chExt cx="1469586" cy="1646848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50E33177-8DC3-41B3-AB36-97607864CA45}"/>
                </a:ext>
              </a:extLst>
            </p:cNvPr>
            <p:cNvGrpSpPr/>
            <p:nvPr/>
          </p:nvGrpSpPr>
          <p:grpSpPr>
            <a:xfrm>
              <a:off x="427466" y="3053850"/>
              <a:ext cx="1469586" cy="1646848"/>
              <a:chOff x="644881" y="3122898"/>
              <a:chExt cx="1742699" cy="1952903"/>
            </a:xfrm>
          </p:grpSpPr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A068A88E-6A10-4A8D-8912-9B16B996CA15}"/>
                  </a:ext>
                </a:extLst>
              </p:cNvPr>
              <p:cNvGrpSpPr/>
              <p:nvPr/>
            </p:nvGrpSpPr>
            <p:grpSpPr>
              <a:xfrm>
                <a:off x="644881" y="3122898"/>
                <a:ext cx="1742699" cy="1141334"/>
                <a:chOff x="4307982" y="3971819"/>
                <a:chExt cx="2112348" cy="1383426"/>
              </a:xfrm>
            </p:grpSpPr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6507668C-F8ED-44A0-BBFA-3D7A47440679}"/>
                    </a:ext>
                  </a:extLst>
                </p:cNvPr>
                <p:cNvGrpSpPr/>
                <p:nvPr/>
              </p:nvGrpSpPr>
              <p:grpSpPr>
                <a:xfrm>
                  <a:off x="5030077" y="4113734"/>
                  <a:ext cx="853194" cy="829235"/>
                  <a:chOff x="5379627" y="932118"/>
                  <a:chExt cx="568736" cy="568736"/>
                </a:xfrm>
              </p:grpSpPr>
              <p:sp>
                <p:nvSpPr>
                  <p:cNvPr id="111" name="楕円 110">
                    <a:extLst>
                      <a:ext uri="{FF2B5EF4-FFF2-40B4-BE49-F238E27FC236}">
                        <a16:creationId xmlns:a16="http://schemas.microsoft.com/office/drawing/2014/main" id="{9764E52C-339D-494A-8D4D-7A25C0C0169F}"/>
                      </a:ext>
                    </a:extLst>
                  </p:cNvPr>
                  <p:cNvSpPr/>
                  <p:nvPr/>
                </p:nvSpPr>
                <p:spPr>
                  <a:xfrm>
                    <a:off x="5379627" y="932118"/>
                    <a:ext cx="568736" cy="56873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2" name="フリーフォーム: 図形 111">
                    <a:extLst>
                      <a:ext uri="{FF2B5EF4-FFF2-40B4-BE49-F238E27FC236}">
                        <a16:creationId xmlns:a16="http://schemas.microsoft.com/office/drawing/2014/main" id="{EEEE2813-0E18-4F73-9401-2D958315C5BD}"/>
                      </a:ext>
                    </a:extLst>
                  </p:cNvPr>
                  <p:cNvSpPr/>
                  <p:nvPr/>
                </p:nvSpPr>
                <p:spPr>
                  <a:xfrm>
                    <a:off x="5387700" y="1022606"/>
                    <a:ext cx="552590" cy="129174"/>
                  </a:xfrm>
                  <a:custGeom>
                    <a:avLst/>
                    <a:gdLst>
                      <a:gd name="connsiteX0" fmla="*/ 276295 w 552590"/>
                      <a:gd name="connsiteY0" fmla="*/ 0 h 129174"/>
                      <a:gd name="connsiteX1" fmla="*/ 395033 w 552590"/>
                      <a:gd name="connsiteY1" fmla="*/ 3910 h 129174"/>
                      <a:gd name="connsiteX2" fmla="*/ 494893 w 552590"/>
                      <a:gd name="connsiteY2" fmla="*/ 14036 h 129174"/>
                      <a:gd name="connsiteX3" fmla="*/ 512097 w 552590"/>
                      <a:gd name="connsiteY3" fmla="*/ 34887 h 129174"/>
                      <a:gd name="connsiteX4" fmla="*/ 538316 w 552590"/>
                      <a:gd name="connsiteY4" fmla="*/ 83191 h 129174"/>
                      <a:gd name="connsiteX5" fmla="*/ 552590 w 552590"/>
                      <a:gd name="connsiteY5" fmla="*/ 129174 h 129174"/>
                      <a:gd name="connsiteX6" fmla="*/ 505626 w 552590"/>
                      <a:gd name="connsiteY6" fmla="*/ 126057 h 129174"/>
                      <a:gd name="connsiteX7" fmla="*/ 276295 w 552590"/>
                      <a:gd name="connsiteY7" fmla="*/ 120394 h 129174"/>
                      <a:gd name="connsiteX8" fmla="*/ 46964 w 552590"/>
                      <a:gd name="connsiteY8" fmla="*/ 126057 h 129174"/>
                      <a:gd name="connsiteX9" fmla="*/ 0 w 552590"/>
                      <a:gd name="connsiteY9" fmla="*/ 129174 h 129174"/>
                      <a:gd name="connsiteX10" fmla="*/ 14274 w 552590"/>
                      <a:gd name="connsiteY10" fmla="*/ 83191 h 129174"/>
                      <a:gd name="connsiteX11" fmla="*/ 40493 w 552590"/>
                      <a:gd name="connsiteY11" fmla="*/ 34887 h 129174"/>
                      <a:gd name="connsiteX12" fmla="*/ 57698 w 552590"/>
                      <a:gd name="connsiteY12" fmla="*/ 14036 h 129174"/>
                      <a:gd name="connsiteX13" fmla="*/ 157557 w 552590"/>
                      <a:gd name="connsiteY13" fmla="*/ 3910 h 129174"/>
                      <a:gd name="connsiteX14" fmla="*/ 276295 w 552590"/>
                      <a:gd name="connsiteY14" fmla="*/ 0 h 129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2590" h="129174">
                        <a:moveTo>
                          <a:pt x="276295" y="0"/>
                        </a:moveTo>
                        <a:cubicBezTo>
                          <a:pt x="316969" y="0"/>
                          <a:pt x="356680" y="1346"/>
                          <a:pt x="395033" y="3910"/>
                        </a:cubicBezTo>
                        <a:lnTo>
                          <a:pt x="494893" y="14036"/>
                        </a:lnTo>
                        <a:lnTo>
                          <a:pt x="512097" y="34887"/>
                        </a:lnTo>
                        <a:cubicBezTo>
                          <a:pt x="522318" y="50016"/>
                          <a:pt x="531121" y="66180"/>
                          <a:pt x="538316" y="83191"/>
                        </a:cubicBezTo>
                        <a:lnTo>
                          <a:pt x="552590" y="129174"/>
                        </a:lnTo>
                        <a:lnTo>
                          <a:pt x="505626" y="126057"/>
                        </a:lnTo>
                        <a:cubicBezTo>
                          <a:pt x="435139" y="122410"/>
                          <a:pt x="357642" y="120394"/>
                          <a:pt x="276295" y="120394"/>
                        </a:cubicBezTo>
                        <a:cubicBezTo>
                          <a:pt x="194948" y="120394"/>
                          <a:pt x="117451" y="122410"/>
                          <a:pt x="46964" y="126057"/>
                        </a:cubicBezTo>
                        <a:lnTo>
                          <a:pt x="0" y="129174"/>
                        </a:lnTo>
                        <a:lnTo>
                          <a:pt x="14274" y="83191"/>
                        </a:lnTo>
                        <a:cubicBezTo>
                          <a:pt x="21469" y="66180"/>
                          <a:pt x="30272" y="50016"/>
                          <a:pt x="40493" y="34887"/>
                        </a:cubicBezTo>
                        <a:lnTo>
                          <a:pt x="57698" y="14036"/>
                        </a:lnTo>
                        <a:lnTo>
                          <a:pt x="157557" y="3910"/>
                        </a:lnTo>
                        <a:cubicBezTo>
                          <a:pt x="195911" y="1346"/>
                          <a:pt x="235622" y="0"/>
                          <a:pt x="27629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5D996A27-4637-4125-BCAA-F8228526E1E5}"/>
                      </a:ext>
                    </a:extLst>
                  </p:cNvPr>
                  <p:cNvSpPr/>
                  <p:nvPr/>
                </p:nvSpPr>
                <p:spPr>
                  <a:xfrm>
                    <a:off x="5386794" y="1278274"/>
                    <a:ext cx="554402" cy="129234"/>
                  </a:xfrm>
                  <a:custGeom>
                    <a:avLst/>
                    <a:gdLst>
                      <a:gd name="connsiteX0" fmla="*/ 0 w 554402"/>
                      <a:gd name="connsiteY0" fmla="*/ 0 h 129234"/>
                      <a:gd name="connsiteX1" fmla="*/ 47870 w 554402"/>
                      <a:gd name="connsiteY1" fmla="*/ 3177 h 129234"/>
                      <a:gd name="connsiteX2" fmla="*/ 277201 w 554402"/>
                      <a:gd name="connsiteY2" fmla="*/ 8840 h 129234"/>
                      <a:gd name="connsiteX3" fmla="*/ 506532 w 554402"/>
                      <a:gd name="connsiteY3" fmla="*/ 3177 h 129234"/>
                      <a:gd name="connsiteX4" fmla="*/ 554402 w 554402"/>
                      <a:gd name="connsiteY4" fmla="*/ 0 h 129234"/>
                      <a:gd name="connsiteX5" fmla="*/ 539222 w 554402"/>
                      <a:gd name="connsiteY5" fmla="*/ 48901 h 129234"/>
                      <a:gd name="connsiteX6" fmla="*/ 513003 w 554402"/>
                      <a:gd name="connsiteY6" fmla="*/ 97205 h 129234"/>
                      <a:gd name="connsiteX7" fmla="*/ 498372 w 554402"/>
                      <a:gd name="connsiteY7" fmla="*/ 114937 h 129234"/>
                      <a:gd name="connsiteX8" fmla="*/ 395939 w 554402"/>
                      <a:gd name="connsiteY8" fmla="*/ 125324 h 129234"/>
                      <a:gd name="connsiteX9" fmla="*/ 277201 w 554402"/>
                      <a:gd name="connsiteY9" fmla="*/ 129234 h 129234"/>
                      <a:gd name="connsiteX10" fmla="*/ 158463 w 554402"/>
                      <a:gd name="connsiteY10" fmla="*/ 125324 h 129234"/>
                      <a:gd name="connsiteX11" fmla="*/ 56030 w 554402"/>
                      <a:gd name="connsiteY11" fmla="*/ 114937 h 129234"/>
                      <a:gd name="connsiteX12" fmla="*/ 41399 w 554402"/>
                      <a:gd name="connsiteY12" fmla="*/ 97205 h 129234"/>
                      <a:gd name="connsiteX13" fmla="*/ 15180 w 554402"/>
                      <a:gd name="connsiteY13" fmla="*/ 48901 h 129234"/>
                      <a:gd name="connsiteX14" fmla="*/ 0 w 554402"/>
                      <a:gd name="connsiteY14" fmla="*/ 0 h 129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4402" h="129234">
                        <a:moveTo>
                          <a:pt x="0" y="0"/>
                        </a:moveTo>
                        <a:lnTo>
                          <a:pt x="47870" y="3177"/>
                        </a:lnTo>
                        <a:cubicBezTo>
                          <a:pt x="118357" y="6824"/>
                          <a:pt x="195854" y="8840"/>
                          <a:pt x="277201" y="8840"/>
                        </a:cubicBezTo>
                        <a:cubicBezTo>
                          <a:pt x="358548" y="8840"/>
                          <a:pt x="436045" y="6824"/>
                          <a:pt x="506532" y="3177"/>
                        </a:cubicBezTo>
                        <a:lnTo>
                          <a:pt x="554402" y="0"/>
                        </a:lnTo>
                        <a:lnTo>
                          <a:pt x="539222" y="48901"/>
                        </a:lnTo>
                        <a:cubicBezTo>
                          <a:pt x="532027" y="65912"/>
                          <a:pt x="523224" y="82076"/>
                          <a:pt x="513003" y="97205"/>
                        </a:cubicBezTo>
                        <a:lnTo>
                          <a:pt x="498372" y="114937"/>
                        </a:lnTo>
                        <a:lnTo>
                          <a:pt x="395939" y="125324"/>
                        </a:lnTo>
                        <a:cubicBezTo>
                          <a:pt x="357586" y="127888"/>
                          <a:pt x="317875" y="129234"/>
                          <a:pt x="277201" y="129234"/>
                        </a:cubicBezTo>
                        <a:cubicBezTo>
                          <a:pt x="236528" y="129234"/>
                          <a:pt x="196817" y="127888"/>
                          <a:pt x="158463" y="125324"/>
                        </a:cubicBezTo>
                        <a:lnTo>
                          <a:pt x="56030" y="114937"/>
                        </a:lnTo>
                        <a:lnTo>
                          <a:pt x="41399" y="97205"/>
                        </a:lnTo>
                        <a:cubicBezTo>
                          <a:pt x="31178" y="82076"/>
                          <a:pt x="22375" y="65912"/>
                          <a:pt x="15180" y="4890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BA7C59B8-3705-4CB7-96ED-6CA098412FD2}"/>
                    </a:ext>
                  </a:extLst>
                </p:cNvPr>
                <p:cNvGrpSpPr/>
                <p:nvPr/>
              </p:nvGrpSpPr>
              <p:grpSpPr>
                <a:xfrm rot="2356345" flipH="1">
                  <a:off x="5102560" y="4655049"/>
                  <a:ext cx="790593" cy="700196"/>
                  <a:chOff x="4789168" y="4421420"/>
                  <a:chExt cx="790593" cy="700196"/>
                </a:xfrm>
              </p:grpSpPr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4F129EAD-B21A-4234-B084-E73CAAD1AC0E}"/>
                      </a:ext>
                    </a:extLst>
                  </p:cNvPr>
                  <p:cNvSpPr/>
                  <p:nvPr/>
                </p:nvSpPr>
                <p:spPr>
                  <a:xfrm rot="1663510" flipV="1">
                    <a:off x="4814392" y="4421420"/>
                    <a:ext cx="465056" cy="37055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9" name="フリーフォーム: 図形 108">
                    <a:extLst>
                      <a:ext uri="{FF2B5EF4-FFF2-40B4-BE49-F238E27FC236}">
                        <a16:creationId xmlns:a16="http://schemas.microsoft.com/office/drawing/2014/main" id="{DF4BE8FB-A768-4BE5-86FE-3144C5D6B8DC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4789168" y="4512313"/>
                    <a:ext cx="590003" cy="47011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E888AE6A-D61F-48A4-BA87-4424482A46DC}"/>
                      </a:ext>
                    </a:extLst>
                  </p:cNvPr>
                  <p:cNvSpPr/>
                  <p:nvPr/>
                </p:nvSpPr>
                <p:spPr>
                  <a:xfrm rot="21256345" flipV="1">
                    <a:off x="4808578" y="4507141"/>
                    <a:ext cx="771183" cy="614475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377B1351-FE2F-44DA-918F-387D05DBB4F0}"/>
                    </a:ext>
                  </a:extLst>
                </p:cNvPr>
                <p:cNvSpPr/>
                <p:nvPr/>
              </p:nvSpPr>
              <p:spPr>
                <a:xfrm rot="1800000">
                  <a:off x="4307982" y="4012201"/>
                  <a:ext cx="835455" cy="1196696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>
                  <a:solidFill>
                    <a:srgbClr val="00B0F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79562EB2-F857-4265-B9A2-1FA5185A096D}"/>
                    </a:ext>
                  </a:extLst>
                </p:cNvPr>
                <p:cNvGrpSpPr/>
                <p:nvPr/>
              </p:nvGrpSpPr>
              <p:grpSpPr>
                <a:xfrm rot="19243655">
                  <a:off x="5013789" y="4655049"/>
                  <a:ext cx="790593" cy="700196"/>
                  <a:chOff x="4789168" y="4421420"/>
                  <a:chExt cx="790593" cy="700196"/>
                </a:xfrm>
              </p:grpSpPr>
              <p:sp>
                <p:nvSpPr>
                  <p:cNvPr id="105" name="フリーフォーム: 図形 104">
                    <a:extLst>
                      <a:ext uri="{FF2B5EF4-FFF2-40B4-BE49-F238E27FC236}">
                        <a16:creationId xmlns:a16="http://schemas.microsoft.com/office/drawing/2014/main" id="{43768A1D-F95F-4744-AE21-C45728329F41}"/>
                      </a:ext>
                    </a:extLst>
                  </p:cNvPr>
                  <p:cNvSpPr/>
                  <p:nvPr/>
                </p:nvSpPr>
                <p:spPr>
                  <a:xfrm rot="1663510" flipV="1">
                    <a:off x="4814392" y="4421420"/>
                    <a:ext cx="465056" cy="37055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F65B92F7-A4B8-42DA-94D5-F049B59F5D10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4789168" y="4512313"/>
                    <a:ext cx="590003" cy="47011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3B62F9A5-73C8-47D2-B0B0-3B8FEF94861F}"/>
                      </a:ext>
                    </a:extLst>
                  </p:cNvPr>
                  <p:cNvSpPr/>
                  <p:nvPr/>
                </p:nvSpPr>
                <p:spPr>
                  <a:xfrm rot="21256345" flipV="1">
                    <a:off x="4808578" y="4507141"/>
                    <a:ext cx="771183" cy="614475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A1C4DD12-B7A8-4867-9553-B70D2D8E8A58}"/>
                    </a:ext>
                  </a:extLst>
                </p:cNvPr>
                <p:cNvSpPr/>
                <p:nvPr/>
              </p:nvSpPr>
              <p:spPr>
                <a:xfrm rot="19800000" flipH="1">
                  <a:off x="5584875" y="3971819"/>
                  <a:ext cx="835455" cy="1196695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>
                  <a:solidFill>
                    <a:srgbClr val="00B0F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星: 12 pt 99">
                  <a:extLst>
                    <a:ext uri="{FF2B5EF4-FFF2-40B4-BE49-F238E27FC236}">
                      <a16:creationId xmlns:a16="http://schemas.microsoft.com/office/drawing/2014/main" id="{B786773B-52CE-4928-BB7E-4D96C67010D3}"/>
                    </a:ext>
                  </a:extLst>
                </p:cNvPr>
                <p:cNvSpPr/>
                <p:nvPr/>
              </p:nvSpPr>
              <p:spPr>
                <a:xfrm>
                  <a:off x="5064532" y="4192597"/>
                  <a:ext cx="797304" cy="777065"/>
                </a:xfrm>
                <a:prstGeom prst="star12">
                  <a:avLst>
                    <a:gd name="adj" fmla="val 44079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CC5ABD59-CB2E-408B-9E67-4FBF4F848860}"/>
                    </a:ext>
                  </a:extLst>
                </p:cNvPr>
                <p:cNvGrpSpPr/>
                <p:nvPr/>
              </p:nvGrpSpPr>
              <p:grpSpPr>
                <a:xfrm>
                  <a:off x="4975556" y="4054211"/>
                  <a:ext cx="962237" cy="747190"/>
                  <a:chOff x="5343283" y="988959"/>
                  <a:chExt cx="641424" cy="498075"/>
                </a:xfrm>
              </p:grpSpPr>
              <p:sp>
                <p:nvSpPr>
                  <p:cNvPr id="102" name="フリーフォーム: 図形 101">
                    <a:extLst>
                      <a:ext uri="{FF2B5EF4-FFF2-40B4-BE49-F238E27FC236}">
                        <a16:creationId xmlns:a16="http://schemas.microsoft.com/office/drawing/2014/main" id="{AE34967A-61C0-4561-92F1-EC960E6C1964}"/>
                      </a:ext>
                    </a:extLst>
                  </p:cNvPr>
                  <p:cNvSpPr/>
                  <p:nvPr/>
                </p:nvSpPr>
                <p:spPr>
                  <a:xfrm rot="625307">
                    <a:off x="5343283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07DE809D-C176-4B3C-BAF3-4678657CAA59}"/>
                      </a:ext>
                    </a:extLst>
                  </p:cNvPr>
                  <p:cNvSpPr/>
                  <p:nvPr/>
                </p:nvSpPr>
                <p:spPr>
                  <a:xfrm rot="20974693" flipH="1">
                    <a:off x="5706333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楕円 103">
                    <a:extLst>
                      <a:ext uri="{FF2B5EF4-FFF2-40B4-BE49-F238E27FC236}">
                        <a16:creationId xmlns:a16="http://schemas.microsoft.com/office/drawing/2014/main" id="{236D4895-4D61-4EAE-A4D5-7DDC64B62EF5}"/>
                      </a:ext>
                    </a:extLst>
                  </p:cNvPr>
                  <p:cNvSpPr/>
                  <p:nvPr/>
                </p:nvSpPr>
                <p:spPr>
                  <a:xfrm>
                    <a:off x="5484018" y="1077388"/>
                    <a:ext cx="359954" cy="409646"/>
                  </a:xfrm>
                  <a:prstGeom prst="ellipse">
                    <a:avLst/>
                  </a:prstGeom>
                  <a:solidFill>
                    <a:srgbClr val="00B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AB019DC8-C871-4CB9-8FB1-AFD48C2E76BD}"/>
                  </a:ext>
                </a:extLst>
              </p:cNvPr>
              <p:cNvSpPr/>
              <p:nvPr/>
            </p:nvSpPr>
            <p:spPr>
              <a:xfrm>
                <a:off x="1341230" y="4491204"/>
                <a:ext cx="504826" cy="584597"/>
              </a:xfrm>
              <a:custGeom>
                <a:avLst/>
                <a:gdLst>
                  <a:gd name="connsiteX0" fmla="*/ 175816 w 504826"/>
                  <a:gd name="connsiteY0" fmla="*/ 0 h 584597"/>
                  <a:gd name="connsiteX1" fmla="*/ 329010 w 504826"/>
                  <a:gd name="connsiteY1" fmla="*/ 0 h 584597"/>
                  <a:gd name="connsiteX2" fmla="*/ 342901 w 504826"/>
                  <a:gd name="connsiteY2" fmla="*/ 13891 h 584597"/>
                  <a:gd name="connsiteX3" fmla="*/ 342901 w 504826"/>
                  <a:gd name="connsiteY3" fmla="*/ 41672 h 584597"/>
                  <a:gd name="connsiteX4" fmla="*/ 330696 w 504826"/>
                  <a:gd name="connsiteY4" fmla="*/ 71139 h 584597"/>
                  <a:gd name="connsiteX5" fmla="*/ 304801 w 504826"/>
                  <a:gd name="connsiteY5" fmla="*/ 81865 h 584597"/>
                  <a:gd name="connsiteX6" fmla="*/ 304801 w 504826"/>
                  <a:gd name="connsiteY6" fmla="*/ 108347 h 584597"/>
                  <a:gd name="connsiteX7" fmla="*/ 299861 w 504826"/>
                  <a:gd name="connsiteY7" fmla="*/ 120274 h 584597"/>
                  <a:gd name="connsiteX8" fmla="*/ 303283 w 504826"/>
                  <a:gd name="connsiteY8" fmla="*/ 120619 h 584597"/>
                  <a:gd name="connsiteX9" fmla="*/ 504826 w 504826"/>
                  <a:gd name="connsiteY9" fmla="*/ 367904 h 584597"/>
                  <a:gd name="connsiteX10" fmla="*/ 393540 w 504826"/>
                  <a:gd name="connsiteY10" fmla="*/ 577209 h 584597"/>
                  <a:gd name="connsiteX11" fmla="*/ 379928 w 504826"/>
                  <a:gd name="connsiteY11" fmla="*/ 584597 h 584597"/>
                  <a:gd name="connsiteX12" fmla="*/ 124898 w 504826"/>
                  <a:gd name="connsiteY12" fmla="*/ 584597 h 584597"/>
                  <a:gd name="connsiteX13" fmla="*/ 111287 w 504826"/>
                  <a:gd name="connsiteY13" fmla="*/ 577209 h 584597"/>
                  <a:gd name="connsiteX14" fmla="*/ 0 w 504826"/>
                  <a:gd name="connsiteY14" fmla="*/ 367904 h 584597"/>
                  <a:gd name="connsiteX15" fmla="*/ 201543 w 504826"/>
                  <a:gd name="connsiteY15" fmla="*/ 120619 h 584597"/>
                  <a:gd name="connsiteX16" fmla="*/ 204965 w 504826"/>
                  <a:gd name="connsiteY16" fmla="*/ 120274 h 584597"/>
                  <a:gd name="connsiteX17" fmla="*/ 200025 w 504826"/>
                  <a:gd name="connsiteY17" fmla="*/ 108347 h 584597"/>
                  <a:gd name="connsiteX18" fmla="*/ 200025 w 504826"/>
                  <a:gd name="connsiteY18" fmla="*/ 81865 h 584597"/>
                  <a:gd name="connsiteX19" fmla="*/ 174130 w 504826"/>
                  <a:gd name="connsiteY19" fmla="*/ 71139 h 584597"/>
                  <a:gd name="connsiteX20" fmla="*/ 161925 w 504826"/>
                  <a:gd name="connsiteY20" fmla="*/ 41672 h 584597"/>
                  <a:gd name="connsiteX21" fmla="*/ 161925 w 504826"/>
                  <a:gd name="connsiteY21" fmla="*/ 13891 h 584597"/>
                  <a:gd name="connsiteX22" fmla="*/ 175816 w 504826"/>
                  <a:gd name="connsiteY22" fmla="*/ 0 h 58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04826" h="584597">
                    <a:moveTo>
                      <a:pt x="175816" y="0"/>
                    </a:moveTo>
                    <a:lnTo>
                      <a:pt x="329010" y="0"/>
                    </a:lnTo>
                    <a:cubicBezTo>
                      <a:pt x="336682" y="0"/>
                      <a:pt x="342901" y="6219"/>
                      <a:pt x="342901" y="13891"/>
                    </a:cubicBezTo>
                    <a:lnTo>
                      <a:pt x="342901" y="41672"/>
                    </a:lnTo>
                    <a:cubicBezTo>
                      <a:pt x="342901" y="53179"/>
                      <a:pt x="338237" y="63597"/>
                      <a:pt x="330696" y="71139"/>
                    </a:cubicBezTo>
                    <a:lnTo>
                      <a:pt x="304801" y="81865"/>
                    </a:lnTo>
                    <a:lnTo>
                      <a:pt x="304801" y="108347"/>
                    </a:lnTo>
                    <a:lnTo>
                      <a:pt x="299861" y="120274"/>
                    </a:lnTo>
                    <a:lnTo>
                      <a:pt x="303283" y="120619"/>
                    </a:lnTo>
                    <a:cubicBezTo>
                      <a:pt x="418304" y="144156"/>
                      <a:pt x="504826" y="245926"/>
                      <a:pt x="504826" y="367904"/>
                    </a:cubicBezTo>
                    <a:cubicBezTo>
                      <a:pt x="504826" y="455032"/>
                      <a:pt x="460682" y="531849"/>
                      <a:pt x="393540" y="577209"/>
                    </a:cubicBezTo>
                    <a:lnTo>
                      <a:pt x="379928" y="584597"/>
                    </a:lnTo>
                    <a:lnTo>
                      <a:pt x="124898" y="584597"/>
                    </a:lnTo>
                    <a:lnTo>
                      <a:pt x="111287" y="577209"/>
                    </a:lnTo>
                    <a:cubicBezTo>
                      <a:pt x="44144" y="531849"/>
                      <a:pt x="0" y="455032"/>
                      <a:pt x="0" y="367904"/>
                    </a:cubicBezTo>
                    <a:cubicBezTo>
                      <a:pt x="0" y="245926"/>
                      <a:pt x="86522" y="144156"/>
                      <a:pt x="201543" y="120619"/>
                    </a:cubicBezTo>
                    <a:lnTo>
                      <a:pt x="204965" y="120274"/>
                    </a:lnTo>
                    <a:lnTo>
                      <a:pt x="200025" y="108347"/>
                    </a:lnTo>
                    <a:lnTo>
                      <a:pt x="200025" y="81865"/>
                    </a:lnTo>
                    <a:lnTo>
                      <a:pt x="174130" y="71139"/>
                    </a:lnTo>
                    <a:cubicBezTo>
                      <a:pt x="166589" y="63597"/>
                      <a:pt x="161925" y="53179"/>
                      <a:pt x="161925" y="41672"/>
                    </a:cubicBezTo>
                    <a:lnTo>
                      <a:pt x="161925" y="13891"/>
                    </a:lnTo>
                    <a:cubicBezTo>
                      <a:pt x="161925" y="6219"/>
                      <a:pt x="168144" y="0"/>
                      <a:pt x="175816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9940C3A7-E1D4-4A69-BC58-02E79B4321EA}"/>
                  </a:ext>
                </a:extLst>
              </p:cNvPr>
              <p:cNvGrpSpPr/>
              <p:nvPr/>
            </p:nvGrpSpPr>
            <p:grpSpPr>
              <a:xfrm>
                <a:off x="1529348" y="4261018"/>
                <a:ext cx="126207" cy="386157"/>
                <a:chOff x="2431255" y="4440636"/>
                <a:chExt cx="126207" cy="386157"/>
              </a:xfrm>
              <a:solidFill>
                <a:schemeClr val="accent4">
                  <a:lumMod val="75000"/>
                </a:schemeClr>
              </a:solidFill>
            </p:grpSpPr>
            <p:grpSp>
              <p:nvGrpSpPr>
                <p:cNvPr id="89" name="グループ化 88">
                  <a:extLst>
                    <a:ext uri="{FF2B5EF4-FFF2-40B4-BE49-F238E27FC236}">
                      <a16:creationId xmlns:a16="http://schemas.microsoft.com/office/drawing/2014/main" id="{5F6F2DBA-134A-4277-BB38-C4D216732153}"/>
                    </a:ext>
                  </a:extLst>
                </p:cNvPr>
                <p:cNvGrpSpPr/>
                <p:nvPr/>
              </p:nvGrpSpPr>
              <p:grpSpPr>
                <a:xfrm>
                  <a:off x="2431255" y="4749006"/>
                  <a:ext cx="126207" cy="58738"/>
                  <a:chOff x="2381250" y="4460875"/>
                  <a:chExt cx="187325" cy="241300"/>
                </a:xfrm>
                <a:grpFill/>
              </p:grpSpPr>
              <p:sp>
                <p:nvSpPr>
                  <p:cNvPr id="92" name="四角形: 角を丸くする 91">
                    <a:extLst>
                      <a:ext uri="{FF2B5EF4-FFF2-40B4-BE49-F238E27FC236}">
                        <a16:creationId xmlns:a16="http://schemas.microsoft.com/office/drawing/2014/main" id="{3376C101-023C-4E9E-8031-A5A1CAB98FB3}"/>
                      </a:ext>
                    </a:extLst>
                  </p:cNvPr>
                  <p:cNvSpPr/>
                  <p:nvPr/>
                </p:nvSpPr>
                <p:spPr>
                  <a:xfrm>
                    <a:off x="2381250" y="4460875"/>
                    <a:ext cx="187325" cy="603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四角形: 角を丸くする 92">
                    <a:extLst>
                      <a:ext uri="{FF2B5EF4-FFF2-40B4-BE49-F238E27FC236}">
                        <a16:creationId xmlns:a16="http://schemas.microsoft.com/office/drawing/2014/main" id="{B0AC4292-006C-4582-A03C-08B2177DC409}"/>
                      </a:ext>
                    </a:extLst>
                  </p:cNvPr>
                  <p:cNvSpPr/>
                  <p:nvPr/>
                </p:nvSpPr>
                <p:spPr>
                  <a:xfrm>
                    <a:off x="2381250" y="4581525"/>
                    <a:ext cx="187325" cy="603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四角形: 角を丸くする 93">
                    <a:extLst>
                      <a:ext uri="{FF2B5EF4-FFF2-40B4-BE49-F238E27FC236}">
                        <a16:creationId xmlns:a16="http://schemas.microsoft.com/office/drawing/2014/main" id="{E2F85980-BBBB-4C9D-8124-4104FFE97DA8}"/>
                      </a:ext>
                    </a:extLst>
                  </p:cNvPr>
                  <p:cNvSpPr/>
                  <p:nvPr/>
                </p:nvSpPr>
                <p:spPr>
                  <a:xfrm>
                    <a:off x="2381250" y="4641850"/>
                    <a:ext cx="187325" cy="603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0" name="四角形: 角を丸くする 89">
                  <a:extLst>
                    <a:ext uri="{FF2B5EF4-FFF2-40B4-BE49-F238E27FC236}">
                      <a16:creationId xmlns:a16="http://schemas.microsoft.com/office/drawing/2014/main" id="{FC338012-54B0-4133-B01E-3048031D73A2}"/>
                    </a:ext>
                  </a:extLst>
                </p:cNvPr>
                <p:cNvSpPr/>
                <p:nvPr/>
              </p:nvSpPr>
              <p:spPr>
                <a:xfrm rot="5400000">
                  <a:off x="2301279" y="4626372"/>
                  <a:ext cx="386157" cy="1468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四角形: 角を丸くする 90">
                  <a:extLst>
                    <a:ext uri="{FF2B5EF4-FFF2-40B4-BE49-F238E27FC236}">
                      <a16:creationId xmlns:a16="http://schemas.microsoft.com/office/drawing/2014/main" id="{E46674E8-3E3C-482B-81D8-950AE55208ED}"/>
                    </a:ext>
                  </a:extLst>
                </p:cNvPr>
                <p:cNvSpPr/>
                <p:nvPr/>
              </p:nvSpPr>
              <p:spPr>
                <a:xfrm>
                  <a:off x="2431255" y="4763691"/>
                  <a:ext cx="126207" cy="1468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6" name="弦 75">
              <a:extLst>
                <a:ext uri="{FF2B5EF4-FFF2-40B4-BE49-F238E27FC236}">
                  <a16:creationId xmlns:a16="http://schemas.microsoft.com/office/drawing/2014/main" id="{90A1BCB0-480A-49E3-9A4A-6713D4BA1825}"/>
                </a:ext>
              </a:extLst>
            </p:cNvPr>
            <p:cNvSpPr/>
            <p:nvPr/>
          </p:nvSpPr>
          <p:spPr>
            <a:xfrm flipH="1">
              <a:off x="1061963" y="3299616"/>
              <a:ext cx="104107" cy="104107"/>
            </a:xfrm>
            <a:prstGeom prst="chord">
              <a:avLst>
                <a:gd name="adj1" fmla="val 30609"/>
                <a:gd name="adj2" fmla="val 14487111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弦 76">
              <a:extLst>
                <a:ext uri="{FF2B5EF4-FFF2-40B4-BE49-F238E27FC236}">
                  <a16:creationId xmlns:a16="http://schemas.microsoft.com/office/drawing/2014/main" id="{DF91914A-790B-4729-909D-5D958204A82C}"/>
                </a:ext>
              </a:extLst>
            </p:cNvPr>
            <p:cNvSpPr/>
            <p:nvPr/>
          </p:nvSpPr>
          <p:spPr>
            <a:xfrm>
              <a:off x="1282600" y="3299616"/>
              <a:ext cx="104107" cy="104107"/>
            </a:xfrm>
            <a:prstGeom prst="chord">
              <a:avLst>
                <a:gd name="adj1" fmla="val 30609"/>
                <a:gd name="adj2" fmla="val 14487111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16E985C7-5059-46D3-BD68-5BDF7E30CA39}"/>
                </a:ext>
              </a:extLst>
            </p:cNvPr>
            <p:cNvSpPr/>
            <p:nvPr/>
          </p:nvSpPr>
          <p:spPr>
            <a:xfrm rot="2700000">
              <a:off x="1054895" y="3452767"/>
              <a:ext cx="156751" cy="76057"/>
            </a:xfrm>
            <a:custGeom>
              <a:avLst/>
              <a:gdLst>
                <a:gd name="connsiteX0" fmla="*/ 192424 w 384848"/>
                <a:gd name="connsiteY0" fmla="*/ 0 h 165700"/>
                <a:gd name="connsiteX1" fmla="*/ 384848 w 384848"/>
                <a:gd name="connsiteY1" fmla="*/ 165700 h 165700"/>
                <a:gd name="connsiteX2" fmla="*/ 333229 w 384848"/>
                <a:gd name="connsiteY2" fmla="*/ 165700 h 165700"/>
                <a:gd name="connsiteX3" fmla="*/ 192424 w 384848"/>
                <a:gd name="connsiteY3" fmla="*/ 44450 h 165700"/>
                <a:gd name="connsiteX4" fmla="*/ 51619 w 384848"/>
                <a:gd name="connsiteY4" fmla="*/ 165700 h 165700"/>
                <a:gd name="connsiteX5" fmla="*/ 0 w 384848"/>
                <a:gd name="connsiteY5" fmla="*/ 165700 h 16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848" h="165700">
                  <a:moveTo>
                    <a:pt x="192424" y="0"/>
                  </a:moveTo>
                  <a:lnTo>
                    <a:pt x="384848" y="165700"/>
                  </a:lnTo>
                  <a:lnTo>
                    <a:pt x="333229" y="165700"/>
                  </a:lnTo>
                  <a:lnTo>
                    <a:pt x="192424" y="44450"/>
                  </a:lnTo>
                  <a:lnTo>
                    <a:pt x="51619" y="165700"/>
                  </a:lnTo>
                  <a:lnTo>
                    <a:pt x="0" y="165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98F0A0EC-F823-4925-9868-9D549EA444AC}"/>
                </a:ext>
              </a:extLst>
            </p:cNvPr>
            <p:cNvSpPr/>
            <p:nvPr/>
          </p:nvSpPr>
          <p:spPr>
            <a:xfrm rot="18900000" flipH="1">
              <a:off x="1243073" y="3452766"/>
              <a:ext cx="156751" cy="76057"/>
            </a:xfrm>
            <a:custGeom>
              <a:avLst/>
              <a:gdLst>
                <a:gd name="connsiteX0" fmla="*/ 192424 w 384848"/>
                <a:gd name="connsiteY0" fmla="*/ 0 h 165700"/>
                <a:gd name="connsiteX1" fmla="*/ 384848 w 384848"/>
                <a:gd name="connsiteY1" fmla="*/ 165700 h 165700"/>
                <a:gd name="connsiteX2" fmla="*/ 333229 w 384848"/>
                <a:gd name="connsiteY2" fmla="*/ 165700 h 165700"/>
                <a:gd name="connsiteX3" fmla="*/ 192424 w 384848"/>
                <a:gd name="connsiteY3" fmla="*/ 44450 h 165700"/>
                <a:gd name="connsiteX4" fmla="*/ 51619 w 384848"/>
                <a:gd name="connsiteY4" fmla="*/ 165700 h 165700"/>
                <a:gd name="connsiteX5" fmla="*/ 0 w 384848"/>
                <a:gd name="connsiteY5" fmla="*/ 165700 h 16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848" h="165700">
                  <a:moveTo>
                    <a:pt x="192424" y="0"/>
                  </a:moveTo>
                  <a:lnTo>
                    <a:pt x="384848" y="165700"/>
                  </a:lnTo>
                  <a:lnTo>
                    <a:pt x="333229" y="165700"/>
                  </a:lnTo>
                  <a:lnTo>
                    <a:pt x="192424" y="44450"/>
                  </a:lnTo>
                  <a:lnTo>
                    <a:pt x="51619" y="165700"/>
                  </a:lnTo>
                  <a:lnTo>
                    <a:pt x="0" y="165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3E8E9135-9D19-48C8-963F-E403BA768C30}"/>
              </a:ext>
            </a:extLst>
          </p:cNvPr>
          <p:cNvGrpSpPr/>
          <p:nvPr/>
        </p:nvGrpSpPr>
        <p:grpSpPr>
          <a:xfrm>
            <a:off x="3819504" y="4291852"/>
            <a:ext cx="2378307" cy="1785762"/>
            <a:chOff x="2580906" y="3533655"/>
            <a:chExt cx="1916799" cy="1439237"/>
          </a:xfrm>
        </p:grpSpPr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30E4A5CC-A041-4E8E-A676-ACFB4C7B5270}"/>
                </a:ext>
              </a:extLst>
            </p:cNvPr>
            <p:cNvGrpSpPr/>
            <p:nvPr/>
          </p:nvGrpSpPr>
          <p:grpSpPr>
            <a:xfrm>
              <a:off x="2580906" y="3533655"/>
              <a:ext cx="1916799" cy="1439237"/>
              <a:chOff x="4277574" y="3610727"/>
              <a:chExt cx="2323377" cy="1744518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24A0B773-94BD-4E95-8DBF-4E38511E761B}"/>
                  </a:ext>
                </a:extLst>
              </p:cNvPr>
              <p:cNvGrpSpPr/>
              <p:nvPr/>
            </p:nvGrpSpPr>
            <p:grpSpPr>
              <a:xfrm>
                <a:off x="5030077" y="4113734"/>
                <a:ext cx="853194" cy="829235"/>
                <a:chOff x="5379627" y="932118"/>
                <a:chExt cx="568736" cy="568736"/>
              </a:xfrm>
            </p:grpSpPr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7A088FBD-005D-4955-B78C-69CD5D7F9118}"/>
                    </a:ext>
                  </a:extLst>
                </p:cNvPr>
                <p:cNvSpPr/>
                <p:nvPr/>
              </p:nvSpPr>
              <p:spPr>
                <a:xfrm>
                  <a:off x="5379627" y="932118"/>
                  <a:ext cx="568736" cy="568736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24D6ECFD-1640-4FFB-9CDE-7801FF58D41D}"/>
                    </a:ext>
                  </a:extLst>
                </p:cNvPr>
                <p:cNvSpPr/>
                <p:nvPr/>
              </p:nvSpPr>
              <p:spPr>
                <a:xfrm>
                  <a:off x="5387700" y="1022606"/>
                  <a:ext cx="552590" cy="129174"/>
                </a:xfrm>
                <a:custGeom>
                  <a:avLst/>
                  <a:gdLst>
                    <a:gd name="connsiteX0" fmla="*/ 276295 w 552590"/>
                    <a:gd name="connsiteY0" fmla="*/ 0 h 129174"/>
                    <a:gd name="connsiteX1" fmla="*/ 395033 w 552590"/>
                    <a:gd name="connsiteY1" fmla="*/ 3910 h 129174"/>
                    <a:gd name="connsiteX2" fmla="*/ 494893 w 552590"/>
                    <a:gd name="connsiteY2" fmla="*/ 14036 h 129174"/>
                    <a:gd name="connsiteX3" fmla="*/ 512097 w 552590"/>
                    <a:gd name="connsiteY3" fmla="*/ 34887 h 129174"/>
                    <a:gd name="connsiteX4" fmla="*/ 538316 w 552590"/>
                    <a:gd name="connsiteY4" fmla="*/ 83191 h 129174"/>
                    <a:gd name="connsiteX5" fmla="*/ 552590 w 552590"/>
                    <a:gd name="connsiteY5" fmla="*/ 129174 h 129174"/>
                    <a:gd name="connsiteX6" fmla="*/ 505626 w 552590"/>
                    <a:gd name="connsiteY6" fmla="*/ 126057 h 129174"/>
                    <a:gd name="connsiteX7" fmla="*/ 276295 w 552590"/>
                    <a:gd name="connsiteY7" fmla="*/ 120394 h 129174"/>
                    <a:gd name="connsiteX8" fmla="*/ 46964 w 552590"/>
                    <a:gd name="connsiteY8" fmla="*/ 126057 h 129174"/>
                    <a:gd name="connsiteX9" fmla="*/ 0 w 552590"/>
                    <a:gd name="connsiteY9" fmla="*/ 129174 h 129174"/>
                    <a:gd name="connsiteX10" fmla="*/ 14274 w 552590"/>
                    <a:gd name="connsiteY10" fmla="*/ 83191 h 129174"/>
                    <a:gd name="connsiteX11" fmla="*/ 40493 w 552590"/>
                    <a:gd name="connsiteY11" fmla="*/ 34887 h 129174"/>
                    <a:gd name="connsiteX12" fmla="*/ 57698 w 552590"/>
                    <a:gd name="connsiteY12" fmla="*/ 14036 h 129174"/>
                    <a:gd name="connsiteX13" fmla="*/ 157557 w 552590"/>
                    <a:gd name="connsiteY13" fmla="*/ 3910 h 129174"/>
                    <a:gd name="connsiteX14" fmla="*/ 276295 w 552590"/>
                    <a:gd name="connsiteY14" fmla="*/ 0 h 129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52590" h="129174">
                      <a:moveTo>
                        <a:pt x="276295" y="0"/>
                      </a:moveTo>
                      <a:cubicBezTo>
                        <a:pt x="316969" y="0"/>
                        <a:pt x="356680" y="1346"/>
                        <a:pt x="395033" y="3910"/>
                      </a:cubicBezTo>
                      <a:lnTo>
                        <a:pt x="494893" y="14036"/>
                      </a:lnTo>
                      <a:lnTo>
                        <a:pt x="512097" y="34887"/>
                      </a:lnTo>
                      <a:cubicBezTo>
                        <a:pt x="522318" y="50016"/>
                        <a:pt x="531121" y="66180"/>
                        <a:pt x="538316" y="83191"/>
                      </a:cubicBezTo>
                      <a:lnTo>
                        <a:pt x="552590" y="129174"/>
                      </a:lnTo>
                      <a:lnTo>
                        <a:pt x="505626" y="126057"/>
                      </a:lnTo>
                      <a:cubicBezTo>
                        <a:pt x="435139" y="122410"/>
                        <a:pt x="357642" y="120394"/>
                        <a:pt x="276295" y="120394"/>
                      </a:cubicBezTo>
                      <a:cubicBezTo>
                        <a:pt x="194948" y="120394"/>
                        <a:pt x="117451" y="122410"/>
                        <a:pt x="46964" y="126057"/>
                      </a:cubicBezTo>
                      <a:lnTo>
                        <a:pt x="0" y="129174"/>
                      </a:lnTo>
                      <a:lnTo>
                        <a:pt x="14274" y="83191"/>
                      </a:lnTo>
                      <a:cubicBezTo>
                        <a:pt x="21469" y="66180"/>
                        <a:pt x="30272" y="50016"/>
                        <a:pt x="40493" y="34887"/>
                      </a:cubicBezTo>
                      <a:lnTo>
                        <a:pt x="57698" y="14036"/>
                      </a:lnTo>
                      <a:lnTo>
                        <a:pt x="157557" y="3910"/>
                      </a:lnTo>
                      <a:cubicBezTo>
                        <a:pt x="195911" y="1346"/>
                        <a:pt x="235622" y="0"/>
                        <a:pt x="27629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2058D74E-A587-400A-A6E6-EFFA12EA2485}"/>
                    </a:ext>
                  </a:extLst>
                </p:cNvPr>
                <p:cNvSpPr/>
                <p:nvPr/>
              </p:nvSpPr>
              <p:spPr>
                <a:xfrm>
                  <a:off x="5386794" y="1278274"/>
                  <a:ext cx="554402" cy="129234"/>
                </a:xfrm>
                <a:custGeom>
                  <a:avLst/>
                  <a:gdLst>
                    <a:gd name="connsiteX0" fmla="*/ 0 w 554402"/>
                    <a:gd name="connsiteY0" fmla="*/ 0 h 129234"/>
                    <a:gd name="connsiteX1" fmla="*/ 47870 w 554402"/>
                    <a:gd name="connsiteY1" fmla="*/ 3177 h 129234"/>
                    <a:gd name="connsiteX2" fmla="*/ 277201 w 554402"/>
                    <a:gd name="connsiteY2" fmla="*/ 8840 h 129234"/>
                    <a:gd name="connsiteX3" fmla="*/ 506532 w 554402"/>
                    <a:gd name="connsiteY3" fmla="*/ 3177 h 129234"/>
                    <a:gd name="connsiteX4" fmla="*/ 554402 w 554402"/>
                    <a:gd name="connsiteY4" fmla="*/ 0 h 129234"/>
                    <a:gd name="connsiteX5" fmla="*/ 539222 w 554402"/>
                    <a:gd name="connsiteY5" fmla="*/ 48901 h 129234"/>
                    <a:gd name="connsiteX6" fmla="*/ 513003 w 554402"/>
                    <a:gd name="connsiteY6" fmla="*/ 97205 h 129234"/>
                    <a:gd name="connsiteX7" fmla="*/ 498372 w 554402"/>
                    <a:gd name="connsiteY7" fmla="*/ 114937 h 129234"/>
                    <a:gd name="connsiteX8" fmla="*/ 395939 w 554402"/>
                    <a:gd name="connsiteY8" fmla="*/ 125324 h 129234"/>
                    <a:gd name="connsiteX9" fmla="*/ 277201 w 554402"/>
                    <a:gd name="connsiteY9" fmla="*/ 129234 h 129234"/>
                    <a:gd name="connsiteX10" fmla="*/ 158463 w 554402"/>
                    <a:gd name="connsiteY10" fmla="*/ 125324 h 129234"/>
                    <a:gd name="connsiteX11" fmla="*/ 56030 w 554402"/>
                    <a:gd name="connsiteY11" fmla="*/ 114937 h 129234"/>
                    <a:gd name="connsiteX12" fmla="*/ 41399 w 554402"/>
                    <a:gd name="connsiteY12" fmla="*/ 97205 h 129234"/>
                    <a:gd name="connsiteX13" fmla="*/ 15180 w 554402"/>
                    <a:gd name="connsiteY13" fmla="*/ 48901 h 129234"/>
                    <a:gd name="connsiteX14" fmla="*/ 0 w 554402"/>
                    <a:gd name="connsiteY14" fmla="*/ 0 h 129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54402" h="129234">
                      <a:moveTo>
                        <a:pt x="0" y="0"/>
                      </a:moveTo>
                      <a:lnTo>
                        <a:pt x="47870" y="3177"/>
                      </a:lnTo>
                      <a:cubicBezTo>
                        <a:pt x="118357" y="6824"/>
                        <a:pt x="195854" y="8840"/>
                        <a:pt x="277201" y="8840"/>
                      </a:cubicBezTo>
                      <a:cubicBezTo>
                        <a:pt x="358548" y="8840"/>
                        <a:pt x="436045" y="6824"/>
                        <a:pt x="506532" y="3177"/>
                      </a:cubicBezTo>
                      <a:lnTo>
                        <a:pt x="554402" y="0"/>
                      </a:lnTo>
                      <a:lnTo>
                        <a:pt x="539222" y="48901"/>
                      </a:lnTo>
                      <a:cubicBezTo>
                        <a:pt x="532027" y="65912"/>
                        <a:pt x="523224" y="82076"/>
                        <a:pt x="513003" y="97205"/>
                      </a:cubicBezTo>
                      <a:lnTo>
                        <a:pt x="498372" y="114937"/>
                      </a:lnTo>
                      <a:lnTo>
                        <a:pt x="395939" y="125324"/>
                      </a:lnTo>
                      <a:cubicBezTo>
                        <a:pt x="357586" y="127888"/>
                        <a:pt x="317875" y="129234"/>
                        <a:pt x="277201" y="129234"/>
                      </a:cubicBezTo>
                      <a:cubicBezTo>
                        <a:pt x="236528" y="129234"/>
                        <a:pt x="196817" y="127888"/>
                        <a:pt x="158463" y="125324"/>
                      </a:cubicBezTo>
                      <a:lnTo>
                        <a:pt x="56030" y="114937"/>
                      </a:lnTo>
                      <a:lnTo>
                        <a:pt x="41399" y="97205"/>
                      </a:lnTo>
                      <a:cubicBezTo>
                        <a:pt x="31178" y="82076"/>
                        <a:pt x="22375" y="65912"/>
                        <a:pt x="15180" y="4890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A1411F50-EB0F-4EED-AB93-7E59902C9BDF}"/>
                  </a:ext>
                </a:extLst>
              </p:cNvPr>
              <p:cNvGrpSpPr/>
              <p:nvPr/>
            </p:nvGrpSpPr>
            <p:grpSpPr>
              <a:xfrm rot="2356345" flipH="1">
                <a:off x="5102559" y="4655049"/>
                <a:ext cx="790594" cy="700196"/>
                <a:chOff x="4789168" y="4421420"/>
                <a:chExt cx="790594" cy="700196"/>
              </a:xfrm>
            </p:grpSpPr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551C0454-37A4-45B4-A176-E9CFD932A421}"/>
                    </a:ext>
                  </a:extLst>
                </p:cNvPr>
                <p:cNvSpPr/>
                <p:nvPr/>
              </p:nvSpPr>
              <p:spPr>
                <a:xfrm rot="1663510" flipV="1">
                  <a:off x="4814392" y="4421420"/>
                  <a:ext cx="465056" cy="370553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CB85E188-610E-4790-8B11-F5BF9174382C}"/>
                    </a:ext>
                  </a:extLst>
                </p:cNvPr>
                <p:cNvSpPr/>
                <p:nvPr/>
              </p:nvSpPr>
              <p:spPr>
                <a:xfrm rot="1800000" flipV="1">
                  <a:off x="4789168" y="4512313"/>
                  <a:ext cx="590003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47C5CDEE-EA92-4E4E-86A8-AAADD63A14E5}"/>
                    </a:ext>
                  </a:extLst>
                </p:cNvPr>
                <p:cNvSpPr/>
                <p:nvPr/>
              </p:nvSpPr>
              <p:spPr>
                <a:xfrm rot="755758" flipV="1">
                  <a:off x="4808579" y="4507141"/>
                  <a:ext cx="771183" cy="614475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D9782012-A22B-43F0-BF85-9A54AAD46A54}"/>
                  </a:ext>
                </a:extLst>
              </p:cNvPr>
              <p:cNvSpPr/>
              <p:nvPr/>
            </p:nvSpPr>
            <p:spPr>
              <a:xfrm rot="6105773">
                <a:off x="4458196" y="3430105"/>
                <a:ext cx="835454" cy="1196697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D5BC4A83-E968-4228-B9EB-42BED7667ED5}"/>
                  </a:ext>
                </a:extLst>
              </p:cNvPr>
              <p:cNvGrpSpPr/>
              <p:nvPr/>
            </p:nvGrpSpPr>
            <p:grpSpPr>
              <a:xfrm rot="19243655">
                <a:off x="5013789" y="4655049"/>
                <a:ext cx="790594" cy="700196"/>
                <a:chOff x="4789168" y="4421420"/>
                <a:chExt cx="790594" cy="700196"/>
              </a:xfrm>
            </p:grpSpPr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A58776A3-9EAA-4D21-A82F-FC94F4B89324}"/>
                    </a:ext>
                  </a:extLst>
                </p:cNvPr>
                <p:cNvSpPr/>
                <p:nvPr/>
              </p:nvSpPr>
              <p:spPr>
                <a:xfrm rot="1663510" flipV="1">
                  <a:off x="4814392" y="4421420"/>
                  <a:ext cx="465056" cy="370553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49F4CC20-4559-4581-A544-B1BD1256A54D}"/>
                    </a:ext>
                  </a:extLst>
                </p:cNvPr>
                <p:cNvSpPr/>
                <p:nvPr/>
              </p:nvSpPr>
              <p:spPr>
                <a:xfrm rot="1800000" flipV="1">
                  <a:off x="4789168" y="4512313"/>
                  <a:ext cx="590003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F60606F8-7695-4B76-8805-0AF913104DC5}"/>
                    </a:ext>
                  </a:extLst>
                </p:cNvPr>
                <p:cNvSpPr/>
                <p:nvPr/>
              </p:nvSpPr>
              <p:spPr>
                <a:xfrm rot="755758" flipV="1">
                  <a:off x="4808579" y="4507141"/>
                  <a:ext cx="771183" cy="614475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A1472C25-3053-4FAC-97E7-20519BECF305}"/>
                  </a:ext>
                </a:extLst>
              </p:cNvPr>
              <p:cNvSpPr/>
              <p:nvPr/>
            </p:nvSpPr>
            <p:spPr>
              <a:xfrm rot="15494227" flipH="1">
                <a:off x="5584876" y="3430105"/>
                <a:ext cx="835454" cy="1196697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星: 12 pt 125">
                <a:extLst>
                  <a:ext uri="{FF2B5EF4-FFF2-40B4-BE49-F238E27FC236}">
                    <a16:creationId xmlns:a16="http://schemas.microsoft.com/office/drawing/2014/main" id="{99FE4EA4-E6AD-41B3-A1B1-8443DFD66D86}"/>
                  </a:ext>
                </a:extLst>
              </p:cNvPr>
              <p:cNvSpPr/>
              <p:nvPr/>
            </p:nvSpPr>
            <p:spPr>
              <a:xfrm>
                <a:off x="5064532" y="4192597"/>
                <a:ext cx="797304" cy="777065"/>
              </a:xfrm>
              <a:prstGeom prst="star12">
                <a:avLst>
                  <a:gd name="adj" fmla="val 44079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5CC557FD-B357-45E3-9E6E-C4C7D4CFCC19}"/>
                  </a:ext>
                </a:extLst>
              </p:cNvPr>
              <p:cNvGrpSpPr/>
              <p:nvPr/>
            </p:nvGrpSpPr>
            <p:grpSpPr>
              <a:xfrm>
                <a:off x="4975556" y="4054213"/>
                <a:ext cx="962237" cy="747191"/>
                <a:chOff x="5343283" y="988959"/>
                <a:chExt cx="641424" cy="498075"/>
              </a:xfrm>
            </p:grpSpPr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0B30DE25-6954-4B31-BE5A-DACFB4C38B39}"/>
                    </a:ext>
                  </a:extLst>
                </p:cNvPr>
                <p:cNvSpPr/>
                <p:nvPr/>
              </p:nvSpPr>
              <p:spPr>
                <a:xfrm rot="625307">
                  <a:off x="5343283" y="988959"/>
                  <a:ext cx="278374" cy="189955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0E5A2B51-C7E4-4D3F-BEA8-2AF6B622245C}"/>
                    </a:ext>
                  </a:extLst>
                </p:cNvPr>
                <p:cNvSpPr/>
                <p:nvPr/>
              </p:nvSpPr>
              <p:spPr>
                <a:xfrm rot="20974693" flipH="1">
                  <a:off x="5706333" y="988959"/>
                  <a:ext cx="278374" cy="189955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24A76ED7-7B54-4179-A6AE-B4C410359161}"/>
                    </a:ext>
                  </a:extLst>
                </p:cNvPr>
                <p:cNvSpPr/>
                <p:nvPr/>
              </p:nvSpPr>
              <p:spPr>
                <a:xfrm>
                  <a:off x="5459172" y="1077388"/>
                  <a:ext cx="409646" cy="409646"/>
                </a:xfrm>
                <a:prstGeom prst="ellipse">
                  <a:avLst/>
                </a:pr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3ABEBA67-AA8E-43FC-9082-D287537CD203}"/>
                    </a:ext>
                  </a:extLst>
                </p:cNvPr>
                <p:cNvSpPr/>
                <p:nvPr/>
              </p:nvSpPr>
              <p:spPr>
                <a:xfrm>
                  <a:off x="5449866" y="1132967"/>
                  <a:ext cx="198205" cy="19820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7A14ED2C-44D3-470B-A246-7E9F6EC02946}"/>
                    </a:ext>
                  </a:extLst>
                </p:cNvPr>
                <p:cNvSpPr/>
                <p:nvPr/>
              </p:nvSpPr>
              <p:spPr>
                <a:xfrm>
                  <a:off x="5685880" y="1132967"/>
                  <a:ext cx="198205" cy="19820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48FCE9A3-806B-415D-B83E-0DAB3B5C3A01}"/>
                    </a:ext>
                  </a:extLst>
                </p:cNvPr>
                <p:cNvSpPr/>
                <p:nvPr/>
              </p:nvSpPr>
              <p:spPr>
                <a:xfrm>
                  <a:off x="5529524" y="1208726"/>
                  <a:ext cx="44000" cy="491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A60CDCC7-1B5D-402E-9C2C-90976DF8D732}"/>
                    </a:ext>
                  </a:extLst>
                </p:cNvPr>
                <p:cNvSpPr/>
                <p:nvPr/>
              </p:nvSpPr>
              <p:spPr>
                <a:xfrm>
                  <a:off x="5765538" y="1208726"/>
                  <a:ext cx="44000" cy="491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DA4C7DAC-4880-4003-AA70-98A8D26EE5F5}"/>
                </a:ext>
              </a:extLst>
            </p:cNvPr>
            <p:cNvSpPr/>
            <p:nvPr/>
          </p:nvSpPr>
          <p:spPr>
            <a:xfrm>
              <a:off x="3351130" y="4307427"/>
              <a:ext cx="408044" cy="208544"/>
            </a:xfrm>
            <a:custGeom>
              <a:avLst/>
              <a:gdLst>
                <a:gd name="connsiteX0" fmla="*/ 204022 w 408044"/>
                <a:gd name="connsiteY0" fmla="*/ 0 h 208544"/>
                <a:gd name="connsiteX1" fmla="*/ 383272 w 408044"/>
                <a:gd name="connsiteY1" fmla="*/ 74248 h 208544"/>
                <a:gd name="connsiteX2" fmla="*/ 408044 w 408044"/>
                <a:gd name="connsiteY2" fmla="*/ 104272 h 208544"/>
                <a:gd name="connsiteX3" fmla="*/ 383272 w 408044"/>
                <a:gd name="connsiteY3" fmla="*/ 134297 h 208544"/>
                <a:gd name="connsiteX4" fmla="*/ 204022 w 408044"/>
                <a:gd name="connsiteY4" fmla="*/ 208544 h 208544"/>
                <a:gd name="connsiteX5" fmla="*/ 24773 w 408044"/>
                <a:gd name="connsiteY5" fmla="*/ 134297 h 208544"/>
                <a:gd name="connsiteX6" fmla="*/ 0 w 408044"/>
                <a:gd name="connsiteY6" fmla="*/ 104272 h 208544"/>
                <a:gd name="connsiteX7" fmla="*/ 24773 w 408044"/>
                <a:gd name="connsiteY7" fmla="*/ 74248 h 208544"/>
                <a:gd name="connsiteX8" fmla="*/ 204022 w 408044"/>
                <a:gd name="connsiteY8" fmla="*/ 0 h 208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8044" h="208544">
                  <a:moveTo>
                    <a:pt x="204022" y="0"/>
                  </a:moveTo>
                  <a:cubicBezTo>
                    <a:pt x="274024" y="0"/>
                    <a:pt x="337398" y="28374"/>
                    <a:pt x="383272" y="74248"/>
                  </a:cubicBezTo>
                  <a:lnTo>
                    <a:pt x="408044" y="104272"/>
                  </a:lnTo>
                  <a:lnTo>
                    <a:pt x="383272" y="134297"/>
                  </a:lnTo>
                  <a:cubicBezTo>
                    <a:pt x="337398" y="180171"/>
                    <a:pt x="274024" y="208544"/>
                    <a:pt x="204022" y="208544"/>
                  </a:cubicBezTo>
                  <a:cubicBezTo>
                    <a:pt x="134021" y="208544"/>
                    <a:pt x="70647" y="180171"/>
                    <a:pt x="24773" y="134297"/>
                  </a:cubicBezTo>
                  <a:lnTo>
                    <a:pt x="0" y="104272"/>
                  </a:lnTo>
                  <a:lnTo>
                    <a:pt x="24773" y="74248"/>
                  </a:lnTo>
                  <a:cubicBezTo>
                    <a:pt x="70647" y="28374"/>
                    <a:pt x="134021" y="0"/>
                    <a:pt x="20402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0FF3CE06-F68A-4301-A691-1F1FBFC16B1D}"/>
              </a:ext>
            </a:extLst>
          </p:cNvPr>
          <p:cNvGrpSpPr/>
          <p:nvPr/>
        </p:nvGrpSpPr>
        <p:grpSpPr>
          <a:xfrm>
            <a:off x="6678049" y="1518800"/>
            <a:ext cx="2445862" cy="1208437"/>
            <a:chOff x="3941467" y="1038429"/>
            <a:chExt cx="2160410" cy="1067402"/>
          </a:xfrm>
        </p:grpSpPr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ECEFB5A7-8EFB-4E0F-A371-65B5E2E33BC9}"/>
                </a:ext>
              </a:extLst>
            </p:cNvPr>
            <p:cNvGrpSpPr/>
            <p:nvPr/>
          </p:nvGrpSpPr>
          <p:grpSpPr>
            <a:xfrm>
              <a:off x="3941467" y="1038429"/>
              <a:ext cx="2160410" cy="1067402"/>
              <a:chOff x="2218423" y="2993163"/>
              <a:chExt cx="2160410" cy="1067402"/>
            </a:xfrm>
          </p:grpSpPr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4920F972-3EBD-42B9-BE17-847EE55183AB}"/>
                  </a:ext>
                </a:extLst>
              </p:cNvPr>
              <p:cNvGrpSpPr/>
              <p:nvPr/>
            </p:nvGrpSpPr>
            <p:grpSpPr>
              <a:xfrm>
                <a:off x="2218423" y="2993163"/>
                <a:ext cx="2160410" cy="1067402"/>
                <a:chOff x="4929487" y="988959"/>
                <a:chExt cx="1440122" cy="711527"/>
              </a:xfrm>
            </p:grpSpPr>
            <p:grpSp>
              <p:nvGrpSpPr>
                <p:cNvPr id="153" name="グループ化 152">
                  <a:extLst>
                    <a:ext uri="{FF2B5EF4-FFF2-40B4-BE49-F238E27FC236}">
                      <a16:creationId xmlns:a16="http://schemas.microsoft.com/office/drawing/2014/main" id="{5CA39EE8-F00A-49E8-9B00-AA3D6FDB9D8E}"/>
                    </a:ext>
                  </a:extLst>
                </p:cNvPr>
                <p:cNvGrpSpPr/>
                <p:nvPr/>
              </p:nvGrpSpPr>
              <p:grpSpPr>
                <a:xfrm>
                  <a:off x="5379627" y="1028635"/>
                  <a:ext cx="568736" cy="552765"/>
                  <a:chOff x="5379627" y="932118"/>
                  <a:chExt cx="568736" cy="568736"/>
                </a:xfrm>
              </p:grpSpPr>
              <p:sp>
                <p:nvSpPr>
                  <p:cNvPr id="166" name="楕円 165">
                    <a:extLst>
                      <a:ext uri="{FF2B5EF4-FFF2-40B4-BE49-F238E27FC236}">
                        <a16:creationId xmlns:a16="http://schemas.microsoft.com/office/drawing/2014/main" id="{CE23052D-30F4-48F9-80DD-9B3A0C5853F5}"/>
                      </a:ext>
                    </a:extLst>
                  </p:cNvPr>
                  <p:cNvSpPr/>
                  <p:nvPr/>
                </p:nvSpPr>
                <p:spPr>
                  <a:xfrm>
                    <a:off x="5379627" y="932118"/>
                    <a:ext cx="568736" cy="56873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163691F1-D1E1-4D4F-871D-C90C3462F7CD}"/>
                      </a:ext>
                    </a:extLst>
                  </p:cNvPr>
                  <p:cNvSpPr/>
                  <p:nvPr/>
                </p:nvSpPr>
                <p:spPr>
                  <a:xfrm>
                    <a:off x="5387700" y="1022606"/>
                    <a:ext cx="552590" cy="129174"/>
                  </a:xfrm>
                  <a:custGeom>
                    <a:avLst/>
                    <a:gdLst>
                      <a:gd name="connsiteX0" fmla="*/ 276295 w 552590"/>
                      <a:gd name="connsiteY0" fmla="*/ 0 h 129174"/>
                      <a:gd name="connsiteX1" fmla="*/ 395033 w 552590"/>
                      <a:gd name="connsiteY1" fmla="*/ 3910 h 129174"/>
                      <a:gd name="connsiteX2" fmla="*/ 494893 w 552590"/>
                      <a:gd name="connsiteY2" fmla="*/ 14036 h 129174"/>
                      <a:gd name="connsiteX3" fmla="*/ 512097 w 552590"/>
                      <a:gd name="connsiteY3" fmla="*/ 34887 h 129174"/>
                      <a:gd name="connsiteX4" fmla="*/ 538316 w 552590"/>
                      <a:gd name="connsiteY4" fmla="*/ 83191 h 129174"/>
                      <a:gd name="connsiteX5" fmla="*/ 552590 w 552590"/>
                      <a:gd name="connsiteY5" fmla="*/ 129174 h 129174"/>
                      <a:gd name="connsiteX6" fmla="*/ 505626 w 552590"/>
                      <a:gd name="connsiteY6" fmla="*/ 126057 h 129174"/>
                      <a:gd name="connsiteX7" fmla="*/ 276295 w 552590"/>
                      <a:gd name="connsiteY7" fmla="*/ 120394 h 129174"/>
                      <a:gd name="connsiteX8" fmla="*/ 46964 w 552590"/>
                      <a:gd name="connsiteY8" fmla="*/ 126057 h 129174"/>
                      <a:gd name="connsiteX9" fmla="*/ 0 w 552590"/>
                      <a:gd name="connsiteY9" fmla="*/ 129174 h 129174"/>
                      <a:gd name="connsiteX10" fmla="*/ 14274 w 552590"/>
                      <a:gd name="connsiteY10" fmla="*/ 83191 h 129174"/>
                      <a:gd name="connsiteX11" fmla="*/ 40493 w 552590"/>
                      <a:gd name="connsiteY11" fmla="*/ 34887 h 129174"/>
                      <a:gd name="connsiteX12" fmla="*/ 57698 w 552590"/>
                      <a:gd name="connsiteY12" fmla="*/ 14036 h 129174"/>
                      <a:gd name="connsiteX13" fmla="*/ 157557 w 552590"/>
                      <a:gd name="connsiteY13" fmla="*/ 3910 h 129174"/>
                      <a:gd name="connsiteX14" fmla="*/ 276295 w 552590"/>
                      <a:gd name="connsiteY14" fmla="*/ 0 h 129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2590" h="129174">
                        <a:moveTo>
                          <a:pt x="276295" y="0"/>
                        </a:moveTo>
                        <a:cubicBezTo>
                          <a:pt x="316969" y="0"/>
                          <a:pt x="356680" y="1346"/>
                          <a:pt x="395033" y="3910"/>
                        </a:cubicBezTo>
                        <a:lnTo>
                          <a:pt x="494893" y="14036"/>
                        </a:lnTo>
                        <a:lnTo>
                          <a:pt x="512097" y="34887"/>
                        </a:lnTo>
                        <a:cubicBezTo>
                          <a:pt x="522318" y="50016"/>
                          <a:pt x="531121" y="66180"/>
                          <a:pt x="538316" y="83191"/>
                        </a:cubicBezTo>
                        <a:lnTo>
                          <a:pt x="552590" y="129174"/>
                        </a:lnTo>
                        <a:lnTo>
                          <a:pt x="505626" y="126057"/>
                        </a:lnTo>
                        <a:cubicBezTo>
                          <a:pt x="435139" y="122410"/>
                          <a:pt x="357642" y="120394"/>
                          <a:pt x="276295" y="120394"/>
                        </a:cubicBezTo>
                        <a:cubicBezTo>
                          <a:pt x="194948" y="120394"/>
                          <a:pt x="117451" y="122410"/>
                          <a:pt x="46964" y="126057"/>
                        </a:cubicBezTo>
                        <a:lnTo>
                          <a:pt x="0" y="129174"/>
                        </a:lnTo>
                        <a:lnTo>
                          <a:pt x="14274" y="83191"/>
                        </a:lnTo>
                        <a:cubicBezTo>
                          <a:pt x="21469" y="66180"/>
                          <a:pt x="30272" y="50016"/>
                          <a:pt x="40493" y="34887"/>
                        </a:cubicBezTo>
                        <a:lnTo>
                          <a:pt x="57698" y="14036"/>
                        </a:lnTo>
                        <a:lnTo>
                          <a:pt x="157557" y="3910"/>
                        </a:lnTo>
                        <a:cubicBezTo>
                          <a:pt x="195911" y="1346"/>
                          <a:pt x="235622" y="0"/>
                          <a:pt x="27629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8" name="フリーフォーム: 図形 167">
                    <a:extLst>
                      <a:ext uri="{FF2B5EF4-FFF2-40B4-BE49-F238E27FC236}">
                        <a16:creationId xmlns:a16="http://schemas.microsoft.com/office/drawing/2014/main" id="{DA44B5EE-D1F7-43B3-9B4F-3B4558D004D0}"/>
                      </a:ext>
                    </a:extLst>
                  </p:cNvPr>
                  <p:cNvSpPr/>
                  <p:nvPr/>
                </p:nvSpPr>
                <p:spPr>
                  <a:xfrm>
                    <a:off x="5386794" y="1278274"/>
                    <a:ext cx="554402" cy="129234"/>
                  </a:xfrm>
                  <a:custGeom>
                    <a:avLst/>
                    <a:gdLst>
                      <a:gd name="connsiteX0" fmla="*/ 0 w 554402"/>
                      <a:gd name="connsiteY0" fmla="*/ 0 h 129234"/>
                      <a:gd name="connsiteX1" fmla="*/ 47870 w 554402"/>
                      <a:gd name="connsiteY1" fmla="*/ 3177 h 129234"/>
                      <a:gd name="connsiteX2" fmla="*/ 277201 w 554402"/>
                      <a:gd name="connsiteY2" fmla="*/ 8840 h 129234"/>
                      <a:gd name="connsiteX3" fmla="*/ 506532 w 554402"/>
                      <a:gd name="connsiteY3" fmla="*/ 3177 h 129234"/>
                      <a:gd name="connsiteX4" fmla="*/ 554402 w 554402"/>
                      <a:gd name="connsiteY4" fmla="*/ 0 h 129234"/>
                      <a:gd name="connsiteX5" fmla="*/ 539222 w 554402"/>
                      <a:gd name="connsiteY5" fmla="*/ 48901 h 129234"/>
                      <a:gd name="connsiteX6" fmla="*/ 513003 w 554402"/>
                      <a:gd name="connsiteY6" fmla="*/ 97205 h 129234"/>
                      <a:gd name="connsiteX7" fmla="*/ 498372 w 554402"/>
                      <a:gd name="connsiteY7" fmla="*/ 114937 h 129234"/>
                      <a:gd name="connsiteX8" fmla="*/ 395939 w 554402"/>
                      <a:gd name="connsiteY8" fmla="*/ 125324 h 129234"/>
                      <a:gd name="connsiteX9" fmla="*/ 277201 w 554402"/>
                      <a:gd name="connsiteY9" fmla="*/ 129234 h 129234"/>
                      <a:gd name="connsiteX10" fmla="*/ 158463 w 554402"/>
                      <a:gd name="connsiteY10" fmla="*/ 125324 h 129234"/>
                      <a:gd name="connsiteX11" fmla="*/ 56030 w 554402"/>
                      <a:gd name="connsiteY11" fmla="*/ 114937 h 129234"/>
                      <a:gd name="connsiteX12" fmla="*/ 41399 w 554402"/>
                      <a:gd name="connsiteY12" fmla="*/ 97205 h 129234"/>
                      <a:gd name="connsiteX13" fmla="*/ 15180 w 554402"/>
                      <a:gd name="connsiteY13" fmla="*/ 48901 h 129234"/>
                      <a:gd name="connsiteX14" fmla="*/ 0 w 554402"/>
                      <a:gd name="connsiteY14" fmla="*/ 0 h 129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4402" h="129234">
                        <a:moveTo>
                          <a:pt x="0" y="0"/>
                        </a:moveTo>
                        <a:lnTo>
                          <a:pt x="47870" y="3177"/>
                        </a:lnTo>
                        <a:cubicBezTo>
                          <a:pt x="118357" y="6824"/>
                          <a:pt x="195854" y="8840"/>
                          <a:pt x="277201" y="8840"/>
                        </a:cubicBezTo>
                        <a:cubicBezTo>
                          <a:pt x="358548" y="8840"/>
                          <a:pt x="436045" y="6824"/>
                          <a:pt x="506532" y="3177"/>
                        </a:cubicBezTo>
                        <a:lnTo>
                          <a:pt x="554402" y="0"/>
                        </a:lnTo>
                        <a:lnTo>
                          <a:pt x="539222" y="48901"/>
                        </a:lnTo>
                        <a:cubicBezTo>
                          <a:pt x="532027" y="65912"/>
                          <a:pt x="523224" y="82076"/>
                          <a:pt x="513003" y="97205"/>
                        </a:cubicBezTo>
                        <a:lnTo>
                          <a:pt x="498372" y="114937"/>
                        </a:lnTo>
                        <a:lnTo>
                          <a:pt x="395939" y="125324"/>
                        </a:lnTo>
                        <a:cubicBezTo>
                          <a:pt x="357586" y="127888"/>
                          <a:pt x="317875" y="129234"/>
                          <a:pt x="277201" y="129234"/>
                        </a:cubicBezTo>
                        <a:cubicBezTo>
                          <a:pt x="236528" y="129234"/>
                          <a:pt x="196817" y="127888"/>
                          <a:pt x="158463" y="125324"/>
                        </a:cubicBezTo>
                        <a:lnTo>
                          <a:pt x="56030" y="114937"/>
                        </a:lnTo>
                        <a:lnTo>
                          <a:pt x="41399" y="97205"/>
                        </a:lnTo>
                        <a:cubicBezTo>
                          <a:pt x="31178" y="82076"/>
                          <a:pt x="22375" y="65912"/>
                          <a:pt x="15180" y="4890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4" name="グループ化 153">
                  <a:extLst>
                    <a:ext uri="{FF2B5EF4-FFF2-40B4-BE49-F238E27FC236}">
                      <a16:creationId xmlns:a16="http://schemas.microsoft.com/office/drawing/2014/main" id="{77A00C4D-FFAF-4B54-8D83-E92D9DC4CF6B}"/>
                    </a:ext>
                  </a:extLst>
                </p:cNvPr>
                <p:cNvGrpSpPr/>
                <p:nvPr/>
              </p:nvGrpSpPr>
              <p:grpSpPr>
                <a:xfrm>
                  <a:off x="4929487" y="1049316"/>
                  <a:ext cx="1440122" cy="651170"/>
                  <a:chOff x="2235667" y="1004264"/>
                  <a:chExt cx="3426887" cy="1549513"/>
                </a:xfrm>
                <a:solidFill>
                  <a:schemeClr val="tx1">
                    <a:lumMod val="65000"/>
                    <a:lumOff val="35000"/>
                  </a:schemeClr>
                </a:solidFill>
              </p:grpSpPr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4FC2E856-2E75-46C6-9501-A648CE304CD1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2960930" y="1599328"/>
                    <a:ext cx="935875" cy="74570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61" name="フリーフォーム: 図形 160">
                    <a:extLst>
                      <a:ext uri="{FF2B5EF4-FFF2-40B4-BE49-F238E27FC236}">
                        <a16:creationId xmlns:a16="http://schemas.microsoft.com/office/drawing/2014/main" id="{ABC38864-59BE-45BF-A95A-9D8059810649}"/>
                      </a:ext>
                    </a:extLst>
                  </p:cNvPr>
                  <p:cNvSpPr/>
                  <p:nvPr/>
                </p:nvSpPr>
                <p:spPr>
                  <a:xfrm rot="19800000" flipH="1" flipV="1">
                    <a:off x="4041786" y="1623519"/>
                    <a:ext cx="935875" cy="745699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FD45A5E7-409C-4DA5-A597-81904E29E5BC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2694982" y="544949"/>
                    <a:ext cx="733736" cy="1652366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4CE1693F-C99F-4C35-B8D5-9F19B4F9AAA1}"/>
                      </a:ext>
                    </a:extLst>
                  </p:cNvPr>
                  <p:cNvSpPr/>
                  <p:nvPr/>
                </p:nvSpPr>
                <p:spPr>
                  <a:xfrm rot="18000000" flipH="1">
                    <a:off x="4469504" y="570648"/>
                    <a:ext cx="733739" cy="1652360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0A811AFF-397F-4F9C-B726-4411A539ED12}"/>
                      </a:ext>
                    </a:extLst>
                  </p:cNvPr>
                  <p:cNvSpPr/>
                  <p:nvPr/>
                </p:nvSpPr>
                <p:spPr>
                  <a:xfrm rot="20844242" flipH="1" flipV="1">
                    <a:off x="3750247" y="1579083"/>
                    <a:ext cx="1223266" cy="974694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172027CE-80B4-4A3A-A0E8-16AD889BA76C}"/>
                      </a:ext>
                    </a:extLst>
                  </p:cNvPr>
                  <p:cNvSpPr/>
                  <p:nvPr/>
                </p:nvSpPr>
                <p:spPr>
                  <a:xfrm rot="755758" flipV="1">
                    <a:off x="2955467" y="1579083"/>
                    <a:ext cx="1223266" cy="974694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55" name="星: 12 pt 154">
                  <a:extLst>
                    <a:ext uri="{FF2B5EF4-FFF2-40B4-BE49-F238E27FC236}">
                      <a16:creationId xmlns:a16="http://schemas.microsoft.com/office/drawing/2014/main" id="{22F1D07E-B578-45DD-AFFB-EC1DA672474C}"/>
                    </a:ext>
                  </a:extLst>
                </p:cNvPr>
                <p:cNvSpPr/>
                <p:nvPr/>
              </p:nvSpPr>
              <p:spPr>
                <a:xfrm>
                  <a:off x="5402594" y="1081205"/>
                  <a:ext cx="531480" cy="517989"/>
                </a:xfrm>
                <a:prstGeom prst="star12">
                  <a:avLst>
                    <a:gd name="adj" fmla="val 44079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6" name="グループ化 155">
                  <a:extLst>
                    <a:ext uri="{FF2B5EF4-FFF2-40B4-BE49-F238E27FC236}">
                      <a16:creationId xmlns:a16="http://schemas.microsoft.com/office/drawing/2014/main" id="{C16D08FF-AD64-4653-94D8-54D83DF0DCE0}"/>
                    </a:ext>
                  </a:extLst>
                </p:cNvPr>
                <p:cNvGrpSpPr/>
                <p:nvPr/>
              </p:nvGrpSpPr>
              <p:grpSpPr>
                <a:xfrm>
                  <a:off x="5343283" y="988959"/>
                  <a:ext cx="641424" cy="498075"/>
                  <a:chOff x="5343283" y="988959"/>
                  <a:chExt cx="641424" cy="498075"/>
                </a:xfrm>
              </p:grpSpPr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615EC95E-A421-41E1-BD7F-B41425B6C698}"/>
                      </a:ext>
                    </a:extLst>
                  </p:cNvPr>
                  <p:cNvSpPr/>
                  <p:nvPr/>
                </p:nvSpPr>
                <p:spPr>
                  <a:xfrm rot="625307">
                    <a:off x="5343283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8DAF9F6C-9279-419A-8C46-1F21EDCBB4EA}"/>
                      </a:ext>
                    </a:extLst>
                  </p:cNvPr>
                  <p:cNvSpPr/>
                  <p:nvPr/>
                </p:nvSpPr>
                <p:spPr>
                  <a:xfrm rot="20974693" flipH="1">
                    <a:off x="5706333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楕円 158">
                    <a:extLst>
                      <a:ext uri="{FF2B5EF4-FFF2-40B4-BE49-F238E27FC236}">
                        <a16:creationId xmlns:a16="http://schemas.microsoft.com/office/drawing/2014/main" id="{7AF1C4E5-63FF-4CC4-A53C-1720FF10C58E}"/>
                      </a:ext>
                    </a:extLst>
                  </p:cNvPr>
                  <p:cNvSpPr/>
                  <p:nvPr/>
                </p:nvSpPr>
                <p:spPr>
                  <a:xfrm>
                    <a:off x="5459172" y="1077388"/>
                    <a:ext cx="409646" cy="409646"/>
                  </a:xfrm>
                  <a:prstGeom prst="ellipse">
                    <a:avLst/>
                  </a:prstGeom>
                  <a:solidFill>
                    <a:srgbClr val="00B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B8E90CC9-D7F5-4C6E-86DA-D6D7B7F880B6}"/>
                  </a:ext>
                </a:extLst>
              </p:cNvPr>
              <p:cNvSpPr/>
              <p:nvPr/>
            </p:nvSpPr>
            <p:spPr>
              <a:xfrm rot="19800000">
                <a:off x="3056816" y="3380795"/>
                <a:ext cx="184214" cy="5639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FB662AA3-2FF6-4BE0-87C2-5D2039B7071C}"/>
                  </a:ext>
                </a:extLst>
              </p:cNvPr>
              <p:cNvSpPr/>
              <p:nvPr/>
            </p:nvSpPr>
            <p:spPr>
              <a:xfrm rot="1800000">
                <a:off x="3402891" y="3380795"/>
                <a:ext cx="184214" cy="5639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6" name="台形 145">
              <a:extLst>
                <a:ext uri="{FF2B5EF4-FFF2-40B4-BE49-F238E27FC236}">
                  <a16:creationId xmlns:a16="http://schemas.microsoft.com/office/drawing/2014/main" id="{C4BF8066-DAD2-4F5C-B937-A7432F97CDA5}"/>
                </a:ext>
              </a:extLst>
            </p:cNvPr>
            <p:cNvSpPr/>
            <p:nvPr/>
          </p:nvSpPr>
          <p:spPr>
            <a:xfrm>
              <a:off x="4975046" y="1566456"/>
              <a:ext cx="140750" cy="125863"/>
            </a:xfrm>
            <a:prstGeom prst="trapezoid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F5A749EE-6E2B-4D88-949F-51A20A6699EB}"/>
              </a:ext>
            </a:extLst>
          </p:cNvPr>
          <p:cNvGrpSpPr/>
          <p:nvPr/>
        </p:nvGrpSpPr>
        <p:grpSpPr>
          <a:xfrm rot="10800000">
            <a:off x="6725321" y="4301223"/>
            <a:ext cx="2355210" cy="1773514"/>
            <a:chOff x="4713988" y="2421664"/>
            <a:chExt cx="1417498" cy="1067401"/>
          </a:xfrm>
        </p:grpSpPr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017ECB4D-8D6B-47A5-96AB-5F23FA91EFA4}"/>
                </a:ext>
              </a:extLst>
            </p:cNvPr>
            <p:cNvGrpSpPr/>
            <p:nvPr/>
          </p:nvGrpSpPr>
          <p:grpSpPr>
            <a:xfrm>
              <a:off x="4713988" y="2421664"/>
              <a:ext cx="1417498" cy="1067401"/>
              <a:chOff x="5168923" y="988959"/>
              <a:chExt cx="944899" cy="711526"/>
            </a:xfrm>
          </p:grpSpPr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57AE173E-308D-49A0-9A48-9EBF9B6815ED}"/>
                  </a:ext>
                </a:extLst>
              </p:cNvPr>
              <p:cNvGrpSpPr/>
              <p:nvPr/>
            </p:nvGrpSpPr>
            <p:grpSpPr>
              <a:xfrm>
                <a:off x="5379627" y="1028635"/>
                <a:ext cx="568736" cy="552765"/>
                <a:chOff x="5379627" y="932118"/>
                <a:chExt cx="568736" cy="568736"/>
              </a:xfrm>
            </p:grpSpPr>
            <p:sp>
              <p:nvSpPr>
                <p:cNvPr id="191" name="楕円 190">
                  <a:extLst>
                    <a:ext uri="{FF2B5EF4-FFF2-40B4-BE49-F238E27FC236}">
                      <a16:creationId xmlns:a16="http://schemas.microsoft.com/office/drawing/2014/main" id="{9A7AFC97-4B8A-49BA-9042-259154CA2529}"/>
                    </a:ext>
                  </a:extLst>
                </p:cNvPr>
                <p:cNvSpPr/>
                <p:nvPr/>
              </p:nvSpPr>
              <p:spPr>
                <a:xfrm>
                  <a:off x="5379627" y="932118"/>
                  <a:ext cx="568736" cy="568736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C0918E47-EEA5-41B0-813D-AFC646AA7F60}"/>
                    </a:ext>
                  </a:extLst>
                </p:cNvPr>
                <p:cNvSpPr/>
                <p:nvPr/>
              </p:nvSpPr>
              <p:spPr>
                <a:xfrm>
                  <a:off x="5387700" y="1022606"/>
                  <a:ext cx="552590" cy="129174"/>
                </a:xfrm>
                <a:custGeom>
                  <a:avLst/>
                  <a:gdLst>
                    <a:gd name="connsiteX0" fmla="*/ 276295 w 552590"/>
                    <a:gd name="connsiteY0" fmla="*/ 0 h 129174"/>
                    <a:gd name="connsiteX1" fmla="*/ 395033 w 552590"/>
                    <a:gd name="connsiteY1" fmla="*/ 3910 h 129174"/>
                    <a:gd name="connsiteX2" fmla="*/ 494893 w 552590"/>
                    <a:gd name="connsiteY2" fmla="*/ 14036 h 129174"/>
                    <a:gd name="connsiteX3" fmla="*/ 512097 w 552590"/>
                    <a:gd name="connsiteY3" fmla="*/ 34887 h 129174"/>
                    <a:gd name="connsiteX4" fmla="*/ 538316 w 552590"/>
                    <a:gd name="connsiteY4" fmla="*/ 83191 h 129174"/>
                    <a:gd name="connsiteX5" fmla="*/ 552590 w 552590"/>
                    <a:gd name="connsiteY5" fmla="*/ 129174 h 129174"/>
                    <a:gd name="connsiteX6" fmla="*/ 505626 w 552590"/>
                    <a:gd name="connsiteY6" fmla="*/ 126057 h 129174"/>
                    <a:gd name="connsiteX7" fmla="*/ 276295 w 552590"/>
                    <a:gd name="connsiteY7" fmla="*/ 120394 h 129174"/>
                    <a:gd name="connsiteX8" fmla="*/ 46964 w 552590"/>
                    <a:gd name="connsiteY8" fmla="*/ 126057 h 129174"/>
                    <a:gd name="connsiteX9" fmla="*/ 0 w 552590"/>
                    <a:gd name="connsiteY9" fmla="*/ 129174 h 129174"/>
                    <a:gd name="connsiteX10" fmla="*/ 14274 w 552590"/>
                    <a:gd name="connsiteY10" fmla="*/ 83191 h 129174"/>
                    <a:gd name="connsiteX11" fmla="*/ 40493 w 552590"/>
                    <a:gd name="connsiteY11" fmla="*/ 34887 h 129174"/>
                    <a:gd name="connsiteX12" fmla="*/ 57698 w 552590"/>
                    <a:gd name="connsiteY12" fmla="*/ 14036 h 129174"/>
                    <a:gd name="connsiteX13" fmla="*/ 157557 w 552590"/>
                    <a:gd name="connsiteY13" fmla="*/ 3910 h 129174"/>
                    <a:gd name="connsiteX14" fmla="*/ 276295 w 552590"/>
                    <a:gd name="connsiteY14" fmla="*/ 0 h 129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52590" h="129174">
                      <a:moveTo>
                        <a:pt x="276295" y="0"/>
                      </a:moveTo>
                      <a:cubicBezTo>
                        <a:pt x="316969" y="0"/>
                        <a:pt x="356680" y="1346"/>
                        <a:pt x="395033" y="3910"/>
                      </a:cubicBezTo>
                      <a:lnTo>
                        <a:pt x="494893" y="14036"/>
                      </a:lnTo>
                      <a:lnTo>
                        <a:pt x="512097" y="34887"/>
                      </a:lnTo>
                      <a:cubicBezTo>
                        <a:pt x="522318" y="50016"/>
                        <a:pt x="531121" y="66180"/>
                        <a:pt x="538316" y="83191"/>
                      </a:cubicBezTo>
                      <a:lnTo>
                        <a:pt x="552590" y="129174"/>
                      </a:lnTo>
                      <a:lnTo>
                        <a:pt x="505626" y="126057"/>
                      </a:lnTo>
                      <a:cubicBezTo>
                        <a:pt x="435139" y="122410"/>
                        <a:pt x="357642" y="120394"/>
                        <a:pt x="276295" y="120394"/>
                      </a:cubicBezTo>
                      <a:cubicBezTo>
                        <a:pt x="194948" y="120394"/>
                        <a:pt x="117451" y="122410"/>
                        <a:pt x="46964" y="126057"/>
                      </a:cubicBezTo>
                      <a:lnTo>
                        <a:pt x="0" y="129174"/>
                      </a:lnTo>
                      <a:lnTo>
                        <a:pt x="14274" y="83191"/>
                      </a:lnTo>
                      <a:cubicBezTo>
                        <a:pt x="21469" y="66180"/>
                        <a:pt x="30272" y="50016"/>
                        <a:pt x="40493" y="34887"/>
                      </a:cubicBezTo>
                      <a:lnTo>
                        <a:pt x="57698" y="14036"/>
                      </a:lnTo>
                      <a:lnTo>
                        <a:pt x="157557" y="3910"/>
                      </a:lnTo>
                      <a:cubicBezTo>
                        <a:pt x="195911" y="1346"/>
                        <a:pt x="235622" y="0"/>
                        <a:pt x="27629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C7A4D302-79EA-472D-90EC-DD8B37EEEB71}"/>
                    </a:ext>
                  </a:extLst>
                </p:cNvPr>
                <p:cNvSpPr/>
                <p:nvPr/>
              </p:nvSpPr>
              <p:spPr>
                <a:xfrm>
                  <a:off x="5386794" y="1278274"/>
                  <a:ext cx="554402" cy="129234"/>
                </a:xfrm>
                <a:custGeom>
                  <a:avLst/>
                  <a:gdLst>
                    <a:gd name="connsiteX0" fmla="*/ 0 w 554402"/>
                    <a:gd name="connsiteY0" fmla="*/ 0 h 129234"/>
                    <a:gd name="connsiteX1" fmla="*/ 47870 w 554402"/>
                    <a:gd name="connsiteY1" fmla="*/ 3177 h 129234"/>
                    <a:gd name="connsiteX2" fmla="*/ 277201 w 554402"/>
                    <a:gd name="connsiteY2" fmla="*/ 8840 h 129234"/>
                    <a:gd name="connsiteX3" fmla="*/ 506532 w 554402"/>
                    <a:gd name="connsiteY3" fmla="*/ 3177 h 129234"/>
                    <a:gd name="connsiteX4" fmla="*/ 554402 w 554402"/>
                    <a:gd name="connsiteY4" fmla="*/ 0 h 129234"/>
                    <a:gd name="connsiteX5" fmla="*/ 539222 w 554402"/>
                    <a:gd name="connsiteY5" fmla="*/ 48901 h 129234"/>
                    <a:gd name="connsiteX6" fmla="*/ 513003 w 554402"/>
                    <a:gd name="connsiteY6" fmla="*/ 97205 h 129234"/>
                    <a:gd name="connsiteX7" fmla="*/ 498372 w 554402"/>
                    <a:gd name="connsiteY7" fmla="*/ 114937 h 129234"/>
                    <a:gd name="connsiteX8" fmla="*/ 395939 w 554402"/>
                    <a:gd name="connsiteY8" fmla="*/ 125324 h 129234"/>
                    <a:gd name="connsiteX9" fmla="*/ 277201 w 554402"/>
                    <a:gd name="connsiteY9" fmla="*/ 129234 h 129234"/>
                    <a:gd name="connsiteX10" fmla="*/ 158463 w 554402"/>
                    <a:gd name="connsiteY10" fmla="*/ 125324 h 129234"/>
                    <a:gd name="connsiteX11" fmla="*/ 56030 w 554402"/>
                    <a:gd name="connsiteY11" fmla="*/ 114937 h 129234"/>
                    <a:gd name="connsiteX12" fmla="*/ 41399 w 554402"/>
                    <a:gd name="connsiteY12" fmla="*/ 97205 h 129234"/>
                    <a:gd name="connsiteX13" fmla="*/ 15180 w 554402"/>
                    <a:gd name="connsiteY13" fmla="*/ 48901 h 129234"/>
                    <a:gd name="connsiteX14" fmla="*/ 0 w 554402"/>
                    <a:gd name="connsiteY14" fmla="*/ 0 h 129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54402" h="129234">
                      <a:moveTo>
                        <a:pt x="0" y="0"/>
                      </a:moveTo>
                      <a:lnTo>
                        <a:pt x="47870" y="3177"/>
                      </a:lnTo>
                      <a:cubicBezTo>
                        <a:pt x="118357" y="6824"/>
                        <a:pt x="195854" y="8840"/>
                        <a:pt x="277201" y="8840"/>
                      </a:cubicBezTo>
                      <a:cubicBezTo>
                        <a:pt x="358548" y="8840"/>
                        <a:pt x="436045" y="6824"/>
                        <a:pt x="506532" y="3177"/>
                      </a:cubicBezTo>
                      <a:lnTo>
                        <a:pt x="554402" y="0"/>
                      </a:lnTo>
                      <a:lnTo>
                        <a:pt x="539222" y="48901"/>
                      </a:lnTo>
                      <a:cubicBezTo>
                        <a:pt x="532027" y="65912"/>
                        <a:pt x="523224" y="82076"/>
                        <a:pt x="513003" y="97205"/>
                      </a:cubicBezTo>
                      <a:lnTo>
                        <a:pt x="498372" y="114937"/>
                      </a:lnTo>
                      <a:lnTo>
                        <a:pt x="395939" y="125324"/>
                      </a:lnTo>
                      <a:cubicBezTo>
                        <a:pt x="357586" y="127888"/>
                        <a:pt x="317875" y="129234"/>
                        <a:pt x="277201" y="129234"/>
                      </a:cubicBezTo>
                      <a:cubicBezTo>
                        <a:pt x="236528" y="129234"/>
                        <a:pt x="196817" y="127888"/>
                        <a:pt x="158463" y="125324"/>
                      </a:cubicBezTo>
                      <a:lnTo>
                        <a:pt x="56030" y="114937"/>
                      </a:lnTo>
                      <a:lnTo>
                        <a:pt x="41399" y="97205"/>
                      </a:lnTo>
                      <a:cubicBezTo>
                        <a:pt x="31178" y="82076"/>
                        <a:pt x="22375" y="65912"/>
                        <a:pt x="15180" y="4890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A76BB279-472B-4735-A8B8-80FDEC8F3A4F}"/>
                  </a:ext>
                </a:extLst>
              </p:cNvPr>
              <p:cNvGrpSpPr/>
              <p:nvPr/>
            </p:nvGrpSpPr>
            <p:grpSpPr>
              <a:xfrm>
                <a:off x="5168923" y="1020111"/>
                <a:ext cx="944899" cy="680374"/>
                <a:chOff x="2805426" y="934769"/>
                <a:chExt cx="2248464" cy="1619008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D64EF96E-8C0F-408C-9715-C3A55654EB1E}"/>
                    </a:ext>
                  </a:extLst>
                </p:cNvPr>
                <p:cNvSpPr/>
                <p:nvPr/>
              </p:nvSpPr>
              <p:spPr>
                <a:xfrm rot="1800000" flipV="1">
                  <a:off x="2960930" y="1599328"/>
                  <a:ext cx="935875" cy="74570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1BE23E19-E2BF-451F-A176-200A8F18491E}"/>
                    </a:ext>
                  </a:extLst>
                </p:cNvPr>
                <p:cNvSpPr/>
                <p:nvPr/>
              </p:nvSpPr>
              <p:spPr>
                <a:xfrm rot="19800000" flipH="1" flipV="1">
                  <a:off x="4041786" y="1623519"/>
                  <a:ext cx="935875" cy="745699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04B7D7CF-8EFC-4DEC-A70F-6935918C8F35}"/>
                    </a:ext>
                  </a:extLst>
                </p:cNvPr>
                <p:cNvSpPr/>
                <p:nvPr/>
              </p:nvSpPr>
              <p:spPr>
                <a:xfrm rot="5400000">
                  <a:off x="3154123" y="586072"/>
                  <a:ext cx="583637" cy="1281031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>
                  <a:solidFill>
                    <a:srgbClr val="00B0F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4D845F28-285C-4CE7-8BBA-AE1CDB4A58CB}"/>
                    </a:ext>
                  </a:extLst>
                </p:cNvPr>
                <p:cNvSpPr/>
                <p:nvPr/>
              </p:nvSpPr>
              <p:spPr>
                <a:xfrm rot="16200000" flipH="1">
                  <a:off x="4121552" y="586075"/>
                  <a:ext cx="583642" cy="1281035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>
                  <a:solidFill>
                    <a:srgbClr val="00B0F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B4201C72-4E22-4B9A-8D79-CF2EC3A1EC61}"/>
                    </a:ext>
                  </a:extLst>
                </p:cNvPr>
                <p:cNvSpPr/>
                <p:nvPr/>
              </p:nvSpPr>
              <p:spPr>
                <a:xfrm rot="20844242" flipH="1" flipV="1">
                  <a:off x="3750247" y="1579083"/>
                  <a:ext cx="1223266" cy="974694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CB010AD2-04A8-433C-8513-8936C542FAE8}"/>
                    </a:ext>
                  </a:extLst>
                </p:cNvPr>
                <p:cNvSpPr/>
                <p:nvPr/>
              </p:nvSpPr>
              <p:spPr>
                <a:xfrm rot="755758" flipV="1">
                  <a:off x="2955467" y="1579083"/>
                  <a:ext cx="1223266" cy="974694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80" name="星: 12 pt 179">
                <a:extLst>
                  <a:ext uri="{FF2B5EF4-FFF2-40B4-BE49-F238E27FC236}">
                    <a16:creationId xmlns:a16="http://schemas.microsoft.com/office/drawing/2014/main" id="{EDA8BC94-00EB-411C-B05B-A4AD05058D4D}"/>
                  </a:ext>
                </a:extLst>
              </p:cNvPr>
              <p:cNvSpPr/>
              <p:nvPr/>
            </p:nvSpPr>
            <p:spPr>
              <a:xfrm>
                <a:off x="5402594" y="1081205"/>
                <a:ext cx="531480" cy="517989"/>
              </a:xfrm>
              <a:prstGeom prst="star12">
                <a:avLst>
                  <a:gd name="adj" fmla="val 44079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847A8769-0B15-41A3-B609-AD082944156B}"/>
                  </a:ext>
                </a:extLst>
              </p:cNvPr>
              <p:cNvGrpSpPr/>
              <p:nvPr/>
            </p:nvGrpSpPr>
            <p:grpSpPr>
              <a:xfrm>
                <a:off x="5343283" y="988959"/>
                <a:ext cx="641424" cy="498075"/>
                <a:chOff x="5343283" y="988959"/>
                <a:chExt cx="641424" cy="498075"/>
              </a:xfrm>
            </p:grpSpPr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A98EEC2B-F11E-4A43-B241-4073FBB5C853}"/>
                    </a:ext>
                  </a:extLst>
                </p:cNvPr>
                <p:cNvSpPr/>
                <p:nvPr/>
              </p:nvSpPr>
              <p:spPr>
                <a:xfrm rot="625307">
                  <a:off x="5343283" y="988959"/>
                  <a:ext cx="278374" cy="189955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035FC79C-F97D-4F4A-9F2D-AF14D9C3B77C}"/>
                    </a:ext>
                  </a:extLst>
                </p:cNvPr>
                <p:cNvSpPr/>
                <p:nvPr/>
              </p:nvSpPr>
              <p:spPr>
                <a:xfrm rot="20974693" flipH="1">
                  <a:off x="5706333" y="988959"/>
                  <a:ext cx="278374" cy="189955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楕円 183">
                  <a:extLst>
                    <a:ext uri="{FF2B5EF4-FFF2-40B4-BE49-F238E27FC236}">
                      <a16:creationId xmlns:a16="http://schemas.microsoft.com/office/drawing/2014/main" id="{7C474A12-AE29-4A1E-A5C4-004E78DEBB5D}"/>
                    </a:ext>
                  </a:extLst>
                </p:cNvPr>
                <p:cNvSpPr/>
                <p:nvPr/>
              </p:nvSpPr>
              <p:spPr>
                <a:xfrm>
                  <a:off x="5459172" y="1077388"/>
                  <a:ext cx="409646" cy="409646"/>
                </a:xfrm>
                <a:prstGeom prst="ellipse">
                  <a:avLst/>
                </a:pr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CEC78920-0922-4C62-BECC-F7BBABD5109D}"/>
                </a:ext>
              </a:extLst>
            </p:cNvPr>
            <p:cNvSpPr/>
            <p:nvPr/>
          </p:nvSpPr>
          <p:spPr>
            <a:xfrm>
              <a:off x="5225403" y="2768368"/>
              <a:ext cx="149184" cy="149184"/>
            </a:xfrm>
            <a:custGeom>
              <a:avLst/>
              <a:gdLst>
                <a:gd name="connsiteX0" fmla="*/ 66597 w 348341"/>
                <a:gd name="connsiteY0" fmla="*/ 0 h 348341"/>
                <a:gd name="connsiteX1" fmla="*/ 174171 w 348341"/>
                <a:gd name="connsiteY1" fmla="*/ 107574 h 348341"/>
                <a:gd name="connsiteX2" fmla="*/ 281744 w 348341"/>
                <a:gd name="connsiteY2" fmla="*/ 0 h 348341"/>
                <a:gd name="connsiteX3" fmla="*/ 348341 w 348341"/>
                <a:gd name="connsiteY3" fmla="*/ 66597 h 348341"/>
                <a:gd name="connsiteX4" fmla="*/ 240767 w 348341"/>
                <a:gd name="connsiteY4" fmla="*/ 174171 h 348341"/>
                <a:gd name="connsiteX5" fmla="*/ 348341 w 348341"/>
                <a:gd name="connsiteY5" fmla="*/ 281744 h 348341"/>
                <a:gd name="connsiteX6" fmla="*/ 281744 w 348341"/>
                <a:gd name="connsiteY6" fmla="*/ 348341 h 348341"/>
                <a:gd name="connsiteX7" fmla="*/ 174171 w 348341"/>
                <a:gd name="connsiteY7" fmla="*/ 240767 h 348341"/>
                <a:gd name="connsiteX8" fmla="*/ 66597 w 348341"/>
                <a:gd name="connsiteY8" fmla="*/ 348341 h 348341"/>
                <a:gd name="connsiteX9" fmla="*/ 0 w 348341"/>
                <a:gd name="connsiteY9" fmla="*/ 281744 h 348341"/>
                <a:gd name="connsiteX10" fmla="*/ 107574 w 348341"/>
                <a:gd name="connsiteY10" fmla="*/ 174171 h 348341"/>
                <a:gd name="connsiteX11" fmla="*/ 0 w 348341"/>
                <a:gd name="connsiteY11" fmla="*/ 66597 h 34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8341" h="348341">
                  <a:moveTo>
                    <a:pt x="66597" y="0"/>
                  </a:moveTo>
                  <a:lnTo>
                    <a:pt x="174171" y="107574"/>
                  </a:lnTo>
                  <a:lnTo>
                    <a:pt x="281744" y="0"/>
                  </a:lnTo>
                  <a:lnTo>
                    <a:pt x="348341" y="66597"/>
                  </a:lnTo>
                  <a:lnTo>
                    <a:pt x="240767" y="174171"/>
                  </a:lnTo>
                  <a:lnTo>
                    <a:pt x="348341" y="281744"/>
                  </a:lnTo>
                  <a:lnTo>
                    <a:pt x="281744" y="348341"/>
                  </a:lnTo>
                  <a:lnTo>
                    <a:pt x="174171" y="240767"/>
                  </a:lnTo>
                  <a:lnTo>
                    <a:pt x="66597" y="348341"/>
                  </a:lnTo>
                  <a:lnTo>
                    <a:pt x="0" y="281744"/>
                  </a:lnTo>
                  <a:lnTo>
                    <a:pt x="107574" y="174171"/>
                  </a:lnTo>
                  <a:lnTo>
                    <a:pt x="0" y="66597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58A96D56-34BF-487A-BEC8-78BC51D33E13}"/>
                </a:ext>
              </a:extLst>
            </p:cNvPr>
            <p:cNvSpPr/>
            <p:nvPr/>
          </p:nvSpPr>
          <p:spPr>
            <a:xfrm>
              <a:off x="5534965" y="2768368"/>
              <a:ext cx="149184" cy="149184"/>
            </a:xfrm>
            <a:custGeom>
              <a:avLst/>
              <a:gdLst>
                <a:gd name="connsiteX0" fmla="*/ 66597 w 348341"/>
                <a:gd name="connsiteY0" fmla="*/ 0 h 348341"/>
                <a:gd name="connsiteX1" fmla="*/ 174171 w 348341"/>
                <a:gd name="connsiteY1" fmla="*/ 107574 h 348341"/>
                <a:gd name="connsiteX2" fmla="*/ 281744 w 348341"/>
                <a:gd name="connsiteY2" fmla="*/ 0 h 348341"/>
                <a:gd name="connsiteX3" fmla="*/ 348341 w 348341"/>
                <a:gd name="connsiteY3" fmla="*/ 66597 h 348341"/>
                <a:gd name="connsiteX4" fmla="*/ 240767 w 348341"/>
                <a:gd name="connsiteY4" fmla="*/ 174171 h 348341"/>
                <a:gd name="connsiteX5" fmla="*/ 348341 w 348341"/>
                <a:gd name="connsiteY5" fmla="*/ 281744 h 348341"/>
                <a:gd name="connsiteX6" fmla="*/ 281744 w 348341"/>
                <a:gd name="connsiteY6" fmla="*/ 348341 h 348341"/>
                <a:gd name="connsiteX7" fmla="*/ 174171 w 348341"/>
                <a:gd name="connsiteY7" fmla="*/ 240767 h 348341"/>
                <a:gd name="connsiteX8" fmla="*/ 66597 w 348341"/>
                <a:gd name="connsiteY8" fmla="*/ 348341 h 348341"/>
                <a:gd name="connsiteX9" fmla="*/ 0 w 348341"/>
                <a:gd name="connsiteY9" fmla="*/ 281744 h 348341"/>
                <a:gd name="connsiteX10" fmla="*/ 107574 w 348341"/>
                <a:gd name="connsiteY10" fmla="*/ 174171 h 348341"/>
                <a:gd name="connsiteX11" fmla="*/ 0 w 348341"/>
                <a:gd name="connsiteY11" fmla="*/ 66597 h 34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8341" h="348341">
                  <a:moveTo>
                    <a:pt x="66597" y="0"/>
                  </a:moveTo>
                  <a:lnTo>
                    <a:pt x="174171" y="107574"/>
                  </a:lnTo>
                  <a:lnTo>
                    <a:pt x="281744" y="0"/>
                  </a:lnTo>
                  <a:lnTo>
                    <a:pt x="348341" y="66597"/>
                  </a:lnTo>
                  <a:lnTo>
                    <a:pt x="240767" y="174171"/>
                  </a:lnTo>
                  <a:lnTo>
                    <a:pt x="348341" y="281744"/>
                  </a:lnTo>
                  <a:lnTo>
                    <a:pt x="281744" y="348341"/>
                  </a:lnTo>
                  <a:lnTo>
                    <a:pt x="174171" y="240767"/>
                  </a:lnTo>
                  <a:lnTo>
                    <a:pt x="66597" y="348341"/>
                  </a:lnTo>
                  <a:lnTo>
                    <a:pt x="0" y="281744"/>
                  </a:lnTo>
                  <a:lnTo>
                    <a:pt x="107574" y="174171"/>
                  </a:lnTo>
                  <a:lnTo>
                    <a:pt x="0" y="66597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二等辺三角形 176">
              <a:extLst>
                <a:ext uri="{FF2B5EF4-FFF2-40B4-BE49-F238E27FC236}">
                  <a16:creationId xmlns:a16="http://schemas.microsoft.com/office/drawing/2014/main" id="{0BACF988-2FD8-4990-99A3-9F777693BA77}"/>
                </a:ext>
              </a:extLst>
            </p:cNvPr>
            <p:cNvSpPr/>
            <p:nvPr/>
          </p:nvSpPr>
          <p:spPr>
            <a:xfrm>
              <a:off x="5386802" y="2947988"/>
              <a:ext cx="156748" cy="115870"/>
            </a:xfrm>
            <a:prstGeom prst="triangl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03981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AF6CF41-4F62-4F1C-8AD1-B0AC6B002A5A}"/>
              </a:ext>
            </a:extLst>
          </p:cNvPr>
          <p:cNvGrpSpPr/>
          <p:nvPr/>
        </p:nvGrpSpPr>
        <p:grpSpPr>
          <a:xfrm>
            <a:off x="879579" y="1189493"/>
            <a:ext cx="2234224" cy="1996696"/>
            <a:chOff x="101505" y="732866"/>
            <a:chExt cx="2075245" cy="185461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0BAB029-9542-44A4-8CC8-E4E100C8DAED}"/>
                </a:ext>
              </a:extLst>
            </p:cNvPr>
            <p:cNvGrpSpPr/>
            <p:nvPr/>
          </p:nvGrpSpPr>
          <p:grpSpPr>
            <a:xfrm>
              <a:off x="101505" y="732866"/>
              <a:ext cx="2075245" cy="1854619"/>
              <a:chOff x="4468360" y="3696352"/>
              <a:chExt cx="2075245" cy="1854619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8ADD85C9-1E93-4ACD-83B3-0512D8AA78C7}"/>
                  </a:ext>
                </a:extLst>
              </p:cNvPr>
              <p:cNvSpPr/>
              <p:nvPr/>
            </p:nvSpPr>
            <p:spPr>
              <a:xfrm rot="3600000">
                <a:off x="4767703" y="3574526"/>
                <a:ext cx="714498" cy="983616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20000"/>
                </a:srgbClr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3DAF64D6-D6D0-4CE8-BB48-744B8B46D8CC}"/>
                  </a:ext>
                </a:extLst>
              </p:cNvPr>
              <p:cNvSpPr/>
              <p:nvPr/>
            </p:nvSpPr>
            <p:spPr>
              <a:xfrm rot="18000000" flipH="1">
                <a:off x="5527516" y="3574526"/>
                <a:ext cx="714504" cy="983620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20000"/>
                </a:srgbClr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18C752E5-07B2-4B12-BA8E-E40F6CB431F4}"/>
                  </a:ext>
                </a:extLst>
              </p:cNvPr>
              <p:cNvGrpSpPr/>
              <p:nvPr/>
            </p:nvGrpSpPr>
            <p:grpSpPr>
              <a:xfrm>
                <a:off x="5166901" y="4412445"/>
                <a:ext cx="681754" cy="875174"/>
                <a:chOff x="5379627" y="932118"/>
                <a:chExt cx="568736" cy="568736"/>
              </a:xfrm>
            </p:grpSpPr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CEEBD4AA-4903-46F3-9148-E3E1A0715B27}"/>
                    </a:ext>
                  </a:extLst>
                </p:cNvPr>
                <p:cNvSpPr/>
                <p:nvPr/>
              </p:nvSpPr>
              <p:spPr>
                <a:xfrm>
                  <a:off x="5379627" y="932118"/>
                  <a:ext cx="568736" cy="568736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4B805E76-AA28-46FB-B581-B60E7B9A2551}"/>
                    </a:ext>
                  </a:extLst>
                </p:cNvPr>
                <p:cNvSpPr/>
                <p:nvPr/>
              </p:nvSpPr>
              <p:spPr>
                <a:xfrm>
                  <a:off x="5387700" y="1022606"/>
                  <a:ext cx="552590" cy="129174"/>
                </a:xfrm>
                <a:custGeom>
                  <a:avLst/>
                  <a:gdLst>
                    <a:gd name="connsiteX0" fmla="*/ 276295 w 552590"/>
                    <a:gd name="connsiteY0" fmla="*/ 0 h 129174"/>
                    <a:gd name="connsiteX1" fmla="*/ 395033 w 552590"/>
                    <a:gd name="connsiteY1" fmla="*/ 3910 h 129174"/>
                    <a:gd name="connsiteX2" fmla="*/ 494893 w 552590"/>
                    <a:gd name="connsiteY2" fmla="*/ 14036 h 129174"/>
                    <a:gd name="connsiteX3" fmla="*/ 512097 w 552590"/>
                    <a:gd name="connsiteY3" fmla="*/ 34887 h 129174"/>
                    <a:gd name="connsiteX4" fmla="*/ 538316 w 552590"/>
                    <a:gd name="connsiteY4" fmla="*/ 83191 h 129174"/>
                    <a:gd name="connsiteX5" fmla="*/ 552590 w 552590"/>
                    <a:gd name="connsiteY5" fmla="*/ 129174 h 129174"/>
                    <a:gd name="connsiteX6" fmla="*/ 505626 w 552590"/>
                    <a:gd name="connsiteY6" fmla="*/ 126057 h 129174"/>
                    <a:gd name="connsiteX7" fmla="*/ 276295 w 552590"/>
                    <a:gd name="connsiteY7" fmla="*/ 120394 h 129174"/>
                    <a:gd name="connsiteX8" fmla="*/ 46964 w 552590"/>
                    <a:gd name="connsiteY8" fmla="*/ 126057 h 129174"/>
                    <a:gd name="connsiteX9" fmla="*/ 0 w 552590"/>
                    <a:gd name="connsiteY9" fmla="*/ 129174 h 129174"/>
                    <a:gd name="connsiteX10" fmla="*/ 14274 w 552590"/>
                    <a:gd name="connsiteY10" fmla="*/ 83191 h 129174"/>
                    <a:gd name="connsiteX11" fmla="*/ 40493 w 552590"/>
                    <a:gd name="connsiteY11" fmla="*/ 34887 h 129174"/>
                    <a:gd name="connsiteX12" fmla="*/ 57698 w 552590"/>
                    <a:gd name="connsiteY12" fmla="*/ 14036 h 129174"/>
                    <a:gd name="connsiteX13" fmla="*/ 157557 w 552590"/>
                    <a:gd name="connsiteY13" fmla="*/ 3910 h 129174"/>
                    <a:gd name="connsiteX14" fmla="*/ 276295 w 552590"/>
                    <a:gd name="connsiteY14" fmla="*/ 0 h 129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52590" h="129174">
                      <a:moveTo>
                        <a:pt x="276295" y="0"/>
                      </a:moveTo>
                      <a:cubicBezTo>
                        <a:pt x="316969" y="0"/>
                        <a:pt x="356680" y="1346"/>
                        <a:pt x="395033" y="3910"/>
                      </a:cubicBezTo>
                      <a:lnTo>
                        <a:pt x="494893" y="14036"/>
                      </a:lnTo>
                      <a:lnTo>
                        <a:pt x="512097" y="34887"/>
                      </a:lnTo>
                      <a:cubicBezTo>
                        <a:pt x="522318" y="50016"/>
                        <a:pt x="531121" y="66180"/>
                        <a:pt x="538316" y="83191"/>
                      </a:cubicBezTo>
                      <a:lnTo>
                        <a:pt x="552590" y="129174"/>
                      </a:lnTo>
                      <a:lnTo>
                        <a:pt x="505626" y="126057"/>
                      </a:lnTo>
                      <a:cubicBezTo>
                        <a:pt x="435139" y="122410"/>
                        <a:pt x="357642" y="120394"/>
                        <a:pt x="276295" y="120394"/>
                      </a:cubicBezTo>
                      <a:cubicBezTo>
                        <a:pt x="194948" y="120394"/>
                        <a:pt x="117451" y="122410"/>
                        <a:pt x="46964" y="126057"/>
                      </a:cubicBezTo>
                      <a:lnTo>
                        <a:pt x="0" y="129174"/>
                      </a:lnTo>
                      <a:lnTo>
                        <a:pt x="14274" y="83191"/>
                      </a:lnTo>
                      <a:cubicBezTo>
                        <a:pt x="21469" y="66180"/>
                        <a:pt x="30272" y="50016"/>
                        <a:pt x="40493" y="34887"/>
                      </a:cubicBezTo>
                      <a:lnTo>
                        <a:pt x="57698" y="14036"/>
                      </a:lnTo>
                      <a:lnTo>
                        <a:pt x="157557" y="3910"/>
                      </a:lnTo>
                      <a:cubicBezTo>
                        <a:pt x="195911" y="1346"/>
                        <a:pt x="235622" y="0"/>
                        <a:pt x="27629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65B37D76-FF54-41CA-9B3E-F6CAFC35FA93}"/>
                    </a:ext>
                  </a:extLst>
                </p:cNvPr>
                <p:cNvSpPr/>
                <p:nvPr/>
              </p:nvSpPr>
              <p:spPr>
                <a:xfrm>
                  <a:off x="5386794" y="1278274"/>
                  <a:ext cx="554402" cy="129234"/>
                </a:xfrm>
                <a:custGeom>
                  <a:avLst/>
                  <a:gdLst>
                    <a:gd name="connsiteX0" fmla="*/ 0 w 554402"/>
                    <a:gd name="connsiteY0" fmla="*/ 0 h 129234"/>
                    <a:gd name="connsiteX1" fmla="*/ 47870 w 554402"/>
                    <a:gd name="connsiteY1" fmla="*/ 3177 h 129234"/>
                    <a:gd name="connsiteX2" fmla="*/ 277201 w 554402"/>
                    <a:gd name="connsiteY2" fmla="*/ 8840 h 129234"/>
                    <a:gd name="connsiteX3" fmla="*/ 506532 w 554402"/>
                    <a:gd name="connsiteY3" fmla="*/ 3177 h 129234"/>
                    <a:gd name="connsiteX4" fmla="*/ 554402 w 554402"/>
                    <a:gd name="connsiteY4" fmla="*/ 0 h 129234"/>
                    <a:gd name="connsiteX5" fmla="*/ 539222 w 554402"/>
                    <a:gd name="connsiteY5" fmla="*/ 48901 h 129234"/>
                    <a:gd name="connsiteX6" fmla="*/ 513003 w 554402"/>
                    <a:gd name="connsiteY6" fmla="*/ 97205 h 129234"/>
                    <a:gd name="connsiteX7" fmla="*/ 498372 w 554402"/>
                    <a:gd name="connsiteY7" fmla="*/ 114937 h 129234"/>
                    <a:gd name="connsiteX8" fmla="*/ 395939 w 554402"/>
                    <a:gd name="connsiteY8" fmla="*/ 125324 h 129234"/>
                    <a:gd name="connsiteX9" fmla="*/ 277201 w 554402"/>
                    <a:gd name="connsiteY9" fmla="*/ 129234 h 129234"/>
                    <a:gd name="connsiteX10" fmla="*/ 158463 w 554402"/>
                    <a:gd name="connsiteY10" fmla="*/ 125324 h 129234"/>
                    <a:gd name="connsiteX11" fmla="*/ 56030 w 554402"/>
                    <a:gd name="connsiteY11" fmla="*/ 114937 h 129234"/>
                    <a:gd name="connsiteX12" fmla="*/ 41399 w 554402"/>
                    <a:gd name="connsiteY12" fmla="*/ 97205 h 129234"/>
                    <a:gd name="connsiteX13" fmla="*/ 15180 w 554402"/>
                    <a:gd name="connsiteY13" fmla="*/ 48901 h 129234"/>
                    <a:gd name="connsiteX14" fmla="*/ 0 w 554402"/>
                    <a:gd name="connsiteY14" fmla="*/ 0 h 129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54402" h="129234">
                      <a:moveTo>
                        <a:pt x="0" y="0"/>
                      </a:moveTo>
                      <a:lnTo>
                        <a:pt x="47870" y="3177"/>
                      </a:lnTo>
                      <a:cubicBezTo>
                        <a:pt x="118357" y="6824"/>
                        <a:pt x="195854" y="8840"/>
                        <a:pt x="277201" y="8840"/>
                      </a:cubicBezTo>
                      <a:cubicBezTo>
                        <a:pt x="358548" y="8840"/>
                        <a:pt x="436045" y="6824"/>
                        <a:pt x="506532" y="3177"/>
                      </a:cubicBezTo>
                      <a:lnTo>
                        <a:pt x="554402" y="0"/>
                      </a:lnTo>
                      <a:lnTo>
                        <a:pt x="539222" y="48901"/>
                      </a:lnTo>
                      <a:cubicBezTo>
                        <a:pt x="532027" y="65912"/>
                        <a:pt x="523224" y="82076"/>
                        <a:pt x="513003" y="97205"/>
                      </a:cubicBezTo>
                      <a:lnTo>
                        <a:pt x="498372" y="114937"/>
                      </a:lnTo>
                      <a:lnTo>
                        <a:pt x="395939" y="125324"/>
                      </a:lnTo>
                      <a:cubicBezTo>
                        <a:pt x="357586" y="127888"/>
                        <a:pt x="317875" y="129234"/>
                        <a:pt x="277201" y="129234"/>
                      </a:cubicBezTo>
                      <a:cubicBezTo>
                        <a:pt x="236528" y="129234"/>
                        <a:pt x="196817" y="127888"/>
                        <a:pt x="158463" y="125324"/>
                      </a:cubicBezTo>
                      <a:lnTo>
                        <a:pt x="56030" y="114937"/>
                      </a:lnTo>
                      <a:lnTo>
                        <a:pt x="41399" y="97205"/>
                      </a:lnTo>
                      <a:cubicBezTo>
                        <a:pt x="31178" y="82076"/>
                        <a:pt x="22375" y="65912"/>
                        <a:pt x="15180" y="4890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A898BB29-5731-48C7-89CF-05C83175829B}"/>
                  </a:ext>
                </a:extLst>
              </p:cNvPr>
              <p:cNvGrpSpPr/>
              <p:nvPr/>
            </p:nvGrpSpPr>
            <p:grpSpPr>
              <a:xfrm>
                <a:off x="4674084" y="3739701"/>
                <a:ext cx="1661553" cy="1336497"/>
                <a:chOff x="2661069" y="707085"/>
                <a:chExt cx="2635590" cy="2119983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7751485D-9E8E-4164-95FD-96120D82333F}"/>
                    </a:ext>
                  </a:extLst>
                </p:cNvPr>
                <p:cNvSpPr/>
                <p:nvPr/>
              </p:nvSpPr>
              <p:spPr>
                <a:xfrm rot="20700000" flipV="1">
                  <a:off x="2960930" y="1863457"/>
                  <a:ext cx="935875" cy="745701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4138D276-A875-4E30-BC16-BE3A52E4DCE1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4041785" y="1887647"/>
                  <a:ext cx="935875" cy="745699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5C85D0B0-A07A-4C11-BFA6-969E56D36F7F}"/>
                    </a:ext>
                  </a:extLst>
                </p:cNvPr>
                <p:cNvSpPr/>
                <p:nvPr/>
              </p:nvSpPr>
              <p:spPr>
                <a:xfrm rot="6300000">
                  <a:off x="2856741" y="511414"/>
                  <a:ext cx="1039007" cy="1430352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>
                  <a:solidFill>
                    <a:srgbClr val="00B0F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9A4EB8A8-023D-408F-8481-0454FC995C10}"/>
                    </a:ext>
                  </a:extLst>
                </p:cNvPr>
                <p:cNvSpPr/>
                <p:nvPr/>
              </p:nvSpPr>
              <p:spPr>
                <a:xfrm rot="15300000" flipH="1">
                  <a:off x="4061972" y="511415"/>
                  <a:ext cx="1039017" cy="1430357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>
                  <a:solidFill>
                    <a:srgbClr val="00B0F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33EC67B1-E1F9-4FF7-A5D4-8D79E7B9F562}"/>
                    </a:ext>
                  </a:extLst>
                </p:cNvPr>
                <p:cNvSpPr/>
                <p:nvPr/>
              </p:nvSpPr>
              <p:spPr>
                <a:xfrm rot="20844242" flipH="1" flipV="1">
                  <a:off x="3750249" y="1852373"/>
                  <a:ext cx="1223267" cy="974695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AB37E064-15E0-43F6-9E4B-0ADD44F08679}"/>
                    </a:ext>
                  </a:extLst>
                </p:cNvPr>
                <p:cNvSpPr/>
                <p:nvPr/>
              </p:nvSpPr>
              <p:spPr>
                <a:xfrm rot="755758" flipV="1">
                  <a:off x="2955468" y="1852373"/>
                  <a:ext cx="1223267" cy="974695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75559086-184B-4020-87F1-0A27B9DE4FE0}"/>
                    </a:ext>
                  </a:extLst>
                </p:cNvPr>
                <p:cNvSpPr/>
                <p:nvPr/>
              </p:nvSpPr>
              <p:spPr>
                <a:xfrm rot="755758" flipH="1">
                  <a:off x="3750249" y="841340"/>
                  <a:ext cx="1223267" cy="974694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35BD9629-C209-4B42-9300-39E72C124C81}"/>
                    </a:ext>
                  </a:extLst>
                </p:cNvPr>
                <p:cNvSpPr/>
                <p:nvPr/>
              </p:nvSpPr>
              <p:spPr>
                <a:xfrm rot="20844242">
                  <a:off x="2955468" y="841340"/>
                  <a:ext cx="1223267" cy="974694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1" name="星: 12 pt 10">
                <a:extLst>
                  <a:ext uri="{FF2B5EF4-FFF2-40B4-BE49-F238E27FC236}">
                    <a16:creationId xmlns:a16="http://schemas.microsoft.com/office/drawing/2014/main" id="{B727571A-F0A9-4C0F-AD3C-7299BE324A73}"/>
                  </a:ext>
                </a:extLst>
              </p:cNvPr>
              <p:cNvSpPr/>
              <p:nvPr/>
            </p:nvSpPr>
            <p:spPr>
              <a:xfrm>
                <a:off x="5115635" y="3943284"/>
                <a:ext cx="797304" cy="777065"/>
              </a:xfrm>
              <a:prstGeom prst="star12">
                <a:avLst>
                  <a:gd name="adj" fmla="val 44079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D505D4FF-1ECE-443E-882E-89910B91A0E5}"/>
                  </a:ext>
                </a:extLst>
              </p:cNvPr>
              <p:cNvGrpSpPr/>
              <p:nvPr/>
            </p:nvGrpSpPr>
            <p:grpSpPr>
              <a:xfrm>
                <a:off x="5026659" y="3777990"/>
                <a:ext cx="962237" cy="747193"/>
                <a:chOff x="5343283" y="971020"/>
                <a:chExt cx="641424" cy="498076"/>
              </a:xfrm>
            </p:grpSpPr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317E8FC9-2965-40F3-9BCD-D222707BA104}"/>
                    </a:ext>
                  </a:extLst>
                </p:cNvPr>
                <p:cNvSpPr/>
                <p:nvPr/>
              </p:nvSpPr>
              <p:spPr>
                <a:xfrm rot="625307">
                  <a:off x="5343283" y="971020"/>
                  <a:ext cx="278374" cy="189955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8443BACD-1A0B-4855-ACC6-09CF13F442E1}"/>
                    </a:ext>
                  </a:extLst>
                </p:cNvPr>
                <p:cNvSpPr/>
                <p:nvPr/>
              </p:nvSpPr>
              <p:spPr>
                <a:xfrm rot="20974693" flipH="1">
                  <a:off x="5706333" y="971021"/>
                  <a:ext cx="278374" cy="189955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楕円 25">
                  <a:extLst>
                    <a:ext uri="{FF2B5EF4-FFF2-40B4-BE49-F238E27FC236}">
                      <a16:creationId xmlns:a16="http://schemas.microsoft.com/office/drawing/2014/main" id="{9E55BFFA-6705-423E-9E8C-3ED474600E04}"/>
                    </a:ext>
                  </a:extLst>
                </p:cNvPr>
                <p:cNvSpPr/>
                <p:nvPr/>
              </p:nvSpPr>
              <p:spPr>
                <a:xfrm>
                  <a:off x="5459172" y="1059450"/>
                  <a:ext cx="409646" cy="409646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" name="二等辺三角形 12">
                <a:extLst>
                  <a:ext uri="{FF2B5EF4-FFF2-40B4-BE49-F238E27FC236}">
                    <a16:creationId xmlns:a16="http://schemas.microsoft.com/office/drawing/2014/main" id="{715308BC-C41E-442D-BDF6-E991F7AF0234}"/>
                  </a:ext>
                </a:extLst>
              </p:cNvPr>
              <p:cNvSpPr/>
              <p:nvPr/>
            </p:nvSpPr>
            <p:spPr>
              <a:xfrm rot="10800000">
                <a:off x="5419863" y="5270517"/>
                <a:ext cx="165266" cy="280454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弦 13">
                <a:extLst>
                  <a:ext uri="{FF2B5EF4-FFF2-40B4-BE49-F238E27FC236}">
                    <a16:creationId xmlns:a16="http://schemas.microsoft.com/office/drawing/2014/main" id="{CDF3BAEF-F306-4DDA-84E7-128A231D332A}"/>
                  </a:ext>
                </a:extLst>
              </p:cNvPr>
              <p:cNvSpPr/>
              <p:nvPr/>
            </p:nvSpPr>
            <p:spPr>
              <a:xfrm>
                <a:off x="5249866" y="4080383"/>
                <a:ext cx="192392" cy="192392"/>
              </a:xfrm>
              <a:prstGeom prst="chord">
                <a:avLst>
                  <a:gd name="adj1" fmla="val 30609"/>
                  <a:gd name="adj2" fmla="val 14487111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弦 14">
                <a:extLst>
                  <a:ext uri="{FF2B5EF4-FFF2-40B4-BE49-F238E27FC236}">
                    <a16:creationId xmlns:a16="http://schemas.microsoft.com/office/drawing/2014/main" id="{1FFFEBCE-AF6F-4CFE-8604-97523B4926C0}"/>
                  </a:ext>
                </a:extLst>
              </p:cNvPr>
              <p:cNvSpPr/>
              <p:nvPr/>
            </p:nvSpPr>
            <p:spPr>
              <a:xfrm flipH="1">
                <a:off x="5577900" y="4080383"/>
                <a:ext cx="192392" cy="192392"/>
              </a:xfrm>
              <a:prstGeom prst="chord">
                <a:avLst>
                  <a:gd name="adj1" fmla="val 30609"/>
                  <a:gd name="adj2" fmla="val 14487111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D4C9F38B-51A1-40CE-9D98-08A1C29D397D}"/>
                  </a:ext>
                </a:extLst>
              </p:cNvPr>
              <p:cNvSpPr/>
              <p:nvPr/>
            </p:nvSpPr>
            <p:spPr>
              <a:xfrm rot="900000">
                <a:off x="4468360" y="3696352"/>
                <a:ext cx="128039" cy="509824"/>
              </a:xfrm>
              <a:custGeom>
                <a:avLst/>
                <a:gdLst>
                  <a:gd name="connsiteX0" fmla="*/ 301821 w 301821"/>
                  <a:gd name="connsiteY0" fmla="*/ 109972 h 569992"/>
                  <a:gd name="connsiteX1" fmla="*/ 164586 w 301821"/>
                  <a:gd name="connsiteY1" fmla="*/ 284997 h 569992"/>
                  <a:gd name="connsiteX2" fmla="*/ 301821 w 301821"/>
                  <a:gd name="connsiteY2" fmla="*/ 460022 h 569992"/>
                  <a:gd name="connsiteX3" fmla="*/ 126795 w 301821"/>
                  <a:gd name="connsiteY3" fmla="*/ 284997 h 569992"/>
                  <a:gd name="connsiteX4" fmla="*/ 301821 w 301821"/>
                  <a:gd name="connsiteY4" fmla="*/ 109972 h 569992"/>
                  <a:gd name="connsiteX5" fmla="*/ 243837 w 301821"/>
                  <a:gd name="connsiteY5" fmla="*/ 0 h 569992"/>
                  <a:gd name="connsiteX6" fmla="*/ 52650 w 301821"/>
                  <a:gd name="connsiteY6" fmla="*/ 284995 h 569992"/>
                  <a:gd name="connsiteX7" fmla="*/ 243838 w 301821"/>
                  <a:gd name="connsiteY7" fmla="*/ 569990 h 569992"/>
                  <a:gd name="connsiteX8" fmla="*/ 243837 w 301821"/>
                  <a:gd name="connsiteY8" fmla="*/ 569992 h 569992"/>
                  <a:gd name="connsiteX9" fmla="*/ 0 w 301821"/>
                  <a:gd name="connsiteY9" fmla="*/ 284996 h 569992"/>
                  <a:gd name="connsiteX10" fmla="*/ 243837 w 301821"/>
                  <a:gd name="connsiteY10" fmla="*/ 0 h 569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1821" h="569992">
                    <a:moveTo>
                      <a:pt x="301821" y="109972"/>
                    </a:moveTo>
                    <a:cubicBezTo>
                      <a:pt x="221239" y="129767"/>
                      <a:pt x="164586" y="202020"/>
                      <a:pt x="164586" y="284997"/>
                    </a:cubicBezTo>
                    <a:cubicBezTo>
                      <a:pt x="164586" y="367973"/>
                      <a:pt x="221239" y="440227"/>
                      <a:pt x="301821" y="460022"/>
                    </a:cubicBezTo>
                    <a:cubicBezTo>
                      <a:pt x="205157" y="460022"/>
                      <a:pt x="126795" y="381661"/>
                      <a:pt x="126795" y="284997"/>
                    </a:cubicBezTo>
                    <a:cubicBezTo>
                      <a:pt x="126795" y="188333"/>
                      <a:pt x="205157" y="109972"/>
                      <a:pt x="301821" y="109972"/>
                    </a:cubicBezTo>
                    <a:close/>
                    <a:moveTo>
                      <a:pt x="243837" y="0"/>
                    </a:moveTo>
                    <a:cubicBezTo>
                      <a:pt x="131576" y="32232"/>
                      <a:pt x="52649" y="149884"/>
                      <a:pt x="52650" y="284995"/>
                    </a:cubicBezTo>
                    <a:cubicBezTo>
                      <a:pt x="52650" y="420107"/>
                      <a:pt x="131576" y="537758"/>
                      <a:pt x="243838" y="569990"/>
                    </a:cubicBezTo>
                    <a:cubicBezTo>
                      <a:pt x="243838" y="569991"/>
                      <a:pt x="243837" y="569991"/>
                      <a:pt x="243837" y="569992"/>
                    </a:cubicBezTo>
                    <a:cubicBezTo>
                      <a:pt x="109170" y="569992"/>
                      <a:pt x="0" y="442395"/>
                      <a:pt x="0" y="284996"/>
                    </a:cubicBezTo>
                    <a:cubicBezTo>
                      <a:pt x="0" y="127597"/>
                      <a:pt x="109170" y="0"/>
                      <a:pt x="2438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42ABDD7E-9ED6-4E77-9CF8-1D51A4B218BA}"/>
                  </a:ext>
                </a:extLst>
              </p:cNvPr>
              <p:cNvSpPr/>
              <p:nvPr/>
            </p:nvSpPr>
            <p:spPr>
              <a:xfrm rot="20700000" flipH="1">
                <a:off x="6415566" y="3696352"/>
                <a:ext cx="128039" cy="509824"/>
              </a:xfrm>
              <a:custGeom>
                <a:avLst/>
                <a:gdLst>
                  <a:gd name="connsiteX0" fmla="*/ 301821 w 301821"/>
                  <a:gd name="connsiteY0" fmla="*/ 109972 h 569992"/>
                  <a:gd name="connsiteX1" fmla="*/ 164586 w 301821"/>
                  <a:gd name="connsiteY1" fmla="*/ 284997 h 569992"/>
                  <a:gd name="connsiteX2" fmla="*/ 301821 w 301821"/>
                  <a:gd name="connsiteY2" fmla="*/ 460022 h 569992"/>
                  <a:gd name="connsiteX3" fmla="*/ 126795 w 301821"/>
                  <a:gd name="connsiteY3" fmla="*/ 284997 h 569992"/>
                  <a:gd name="connsiteX4" fmla="*/ 301821 w 301821"/>
                  <a:gd name="connsiteY4" fmla="*/ 109972 h 569992"/>
                  <a:gd name="connsiteX5" fmla="*/ 243837 w 301821"/>
                  <a:gd name="connsiteY5" fmla="*/ 0 h 569992"/>
                  <a:gd name="connsiteX6" fmla="*/ 52650 w 301821"/>
                  <a:gd name="connsiteY6" fmla="*/ 284995 h 569992"/>
                  <a:gd name="connsiteX7" fmla="*/ 243838 w 301821"/>
                  <a:gd name="connsiteY7" fmla="*/ 569990 h 569992"/>
                  <a:gd name="connsiteX8" fmla="*/ 243837 w 301821"/>
                  <a:gd name="connsiteY8" fmla="*/ 569992 h 569992"/>
                  <a:gd name="connsiteX9" fmla="*/ 0 w 301821"/>
                  <a:gd name="connsiteY9" fmla="*/ 284996 h 569992"/>
                  <a:gd name="connsiteX10" fmla="*/ 243837 w 301821"/>
                  <a:gd name="connsiteY10" fmla="*/ 0 h 569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1821" h="569992">
                    <a:moveTo>
                      <a:pt x="301821" y="109972"/>
                    </a:moveTo>
                    <a:cubicBezTo>
                      <a:pt x="221239" y="129767"/>
                      <a:pt x="164586" y="202020"/>
                      <a:pt x="164586" y="284997"/>
                    </a:cubicBezTo>
                    <a:cubicBezTo>
                      <a:pt x="164586" y="367973"/>
                      <a:pt x="221239" y="440227"/>
                      <a:pt x="301821" y="460022"/>
                    </a:cubicBezTo>
                    <a:cubicBezTo>
                      <a:pt x="205157" y="460022"/>
                      <a:pt x="126795" y="381661"/>
                      <a:pt x="126795" y="284997"/>
                    </a:cubicBezTo>
                    <a:cubicBezTo>
                      <a:pt x="126795" y="188333"/>
                      <a:pt x="205157" y="109972"/>
                      <a:pt x="301821" y="109972"/>
                    </a:cubicBezTo>
                    <a:close/>
                    <a:moveTo>
                      <a:pt x="243837" y="0"/>
                    </a:moveTo>
                    <a:cubicBezTo>
                      <a:pt x="131576" y="32232"/>
                      <a:pt x="52649" y="149884"/>
                      <a:pt x="52650" y="284995"/>
                    </a:cubicBezTo>
                    <a:cubicBezTo>
                      <a:pt x="52650" y="420107"/>
                      <a:pt x="131576" y="537758"/>
                      <a:pt x="243838" y="569990"/>
                    </a:cubicBezTo>
                    <a:cubicBezTo>
                      <a:pt x="243838" y="569991"/>
                      <a:pt x="243837" y="569991"/>
                      <a:pt x="243837" y="569992"/>
                    </a:cubicBezTo>
                    <a:cubicBezTo>
                      <a:pt x="109170" y="569992"/>
                      <a:pt x="0" y="442395"/>
                      <a:pt x="0" y="284996"/>
                    </a:cubicBezTo>
                    <a:cubicBezTo>
                      <a:pt x="0" y="127597"/>
                      <a:pt x="109170" y="0"/>
                      <a:pt x="2438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BECB0143-6449-46E3-8B69-A31F5E994F14}"/>
                  </a:ext>
                </a:extLst>
              </p:cNvPr>
              <p:cNvGrpSpPr/>
              <p:nvPr/>
            </p:nvGrpSpPr>
            <p:grpSpPr>
              <a:xfrm>
                <a:off x="5269030" y="4305938"/>
                <a:ext cx="466929" cy="219247"/>
                <a:chOff x="3456321" y="4086052"/>
                <a:chExt cx="466929" cy="219247"/>
              </a:xfrm>
              <a:solidFill>
                <a:schemeClr val="bg1"/>
              </a:solidFill>
            </p:grpSpPr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9B4452BD-9C9B-4CDD-98F4-4061C7AFFB07}"/>
                    </a:ext>
                  </a:extLst>
                </p:cNvPr>
                <p:cNvSpPr/>
                <p:nvPr/>
              </p:nvSpPr>
              <p:spPr>
                <a:xfrm>
                  <a:off x="3734902" y="4090600"/>
                  <a:ext cx="75860" cy="210150"/>
                </a:xfrm>
                <a:custGeom>
                  <a:avLst/>
                  <a:gdLst>
                    <a:gd name="connsiteX0" fmla="*/ 0 w 75860"/>
                    <a:gd name="connsiteY0" fmla="*/ 0 h 210150"/>
                    <a:gd name="connsiteX1" fmla="*/ 16808 w 75860"/>
                    <a:gd name="connsiteY1" fmla="*/ 1694 h 210150"/>
                    <a:gd name="connsiteX2" fmla="*/ 74485 w 75860"/>
                    <a:gd name="connsiteY2" fmla="*/ 19598 h 210150"/>
                    <a:gd name="connsiteX3" fmla="*/ 75860 w 75860"/>
                    <a:gd name="connsiteY3" fmla="*/ 20344 h 210150"/>
                    <a:gd name="connsiteX4" fmla="*/ 75860 w 75860"/>
                    <a:gd name="connsiteY4" fmla="*/ 189806 h 210150"/>
                    <a:gd name="connsiteX5" fmla="*/ 74485 w 75860"/>
                    <a:gd name="connsiteY5" fmla="*/ 190552 h 210150"/>
                    <a:gd name="connsiteX6" fmla="*/ 16808 w 75860"/>
                    <a:gd name="connsiteY6" fmla="*/ 208455 h 210150"/>
                    <a:gd name="connsiteX7" fmla="*/ 0 w 75860"/>
                    <a:gd name="connsiteY7" fmla="*/ 210150 h 210150"/>
                    <a:gd name="connsiteX8" fmla="*/ 0 w 75860"/>
                    <a:gd name="connsiteY8" fmla="*/ 0 h 21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860" h="210150">
                      <a:moveTo>
                        <a:pt x="0" y="0"/>
                      </a:moveTo>
                      <a:lnTo>
                        <a:pt x="16808" y="1694"/>
                      </a:lnTo>
                      <a:cubicBezTo>
                        <a:pt x="36811" y="5787"/>
                        <a:pt x="56105" y="11823"/>
                        <a:pt x="74485" y="19598"/>
                      </a:cubicBezTo>
                      <a:lnTo>
                        <a:pt x="75860" y="20344"/>
                      </a:lnTo>
                      <a:lnTo>
                        <a:pt x="75860" y="189806"/>
                      </a:lnTo>
                      <a:lnTo>
                        <a:pt x="74485" y="190552"/>
                      </a:lnTo>
                      <a:cubicBezTo>
                        <a:pt x="56105" y="198326"/>
                        <a:pt x="36811" y="204363"/>
                        <a:pt x="16808" y="208455"/>
                      </a:cubicBezTo>
                      <a:lnTo>
                        <a:pt x="0" y="2101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00138308-D5E1-4659-95E1-8D94BB4FB97A}"/>
                    </a:ext>
                  </a:extLst>
                </p:cNvPr>
                <p:cNvSpPr/>
                <p:nvPr/>
              </p:nvSpPr>
              <p:spPr>
                <a:xfrm>
                  <a:off x="3568215" y="4090660"/>
                  <a:ext cx="75860" cy="210031"/>
                </a:xfrm>
                <a:custGeom>
                  <a:avLst/>
                  <a:gdLst>
                    <a:gd name="connsiteX0" fmla="*/ 75860 w 75860"/>
                    <a:gd name="connsiteY0" fmla="*/ 0 h 210031"/>
                    <a:gd name="connsiteX1" fmla="*/ 75860 w 75860"/>
                    <a:gd name="connsiteY1" fmla="*/ 210031 h 210031"/>
                    <a:gd name="connsiteX2" fmla="*/ 59645 w 75860"/>
                    <a:gd name="connsiteY2" fmla="*/ 208396 h 210031"/>
                    <a:gd name="connsiteX3" fmla="*/ 1968 w 75860"/>
                    <a:gd name="connsiteY3" fmla="*/ 190493 h 210031"/>
                    <a:gd name="connsiteX4" fmla="*/ 0 w 75860"/>
                    <a:gd name="connsiteY4" fmla="*/ 189425 h 210031"/>
                    <a:gd name="connsiteX5" fmla="*/ 0 w 75860"/>
                    <a:gd name="connsiteY5" fmla="*/ 20607 h 210031"/>
                    <a:gd name="connsiteX6" fmla="*/ 1968 w 75860"/>
                    <a:gd name="connsiteY6" fmla="*/ 19539 h 210031"/>
                    <a:gd name="connsiteX7" fmla="*/ 59645 w 75860"/>
                    <a:gd name="connsiteY7" fmla="*/ 1635 h 210031"/>
                    <a:gd name="connsiteX8" fmla="*/ 75860 w 75860"/>
                    <a:gd name="connsiteY8" fmla="*/ 0 h 210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860" h="210031">
                      <a:moveTo>
                        <a:pt x="75860" y="0"/>
                      </a:moveTo>
                      <a:lnTo>
                        <a:pt x="75860" y="210031"/>
                      </a:lnTo>
                      <a:lnTo>
                        <a:pt x="59645" y="208396"/>
                      </a:lnTo>
                      <a:cubicBezTo>
                        <a:pt x="39643" y="204304"/>
                        <a:pt x="20348" y="198267"/>
                        <a:pt x="1968" y="190493"/>
                      </a:cubicBezTo>
                      <a:lnTo>
                        <a:pt x="0" y="189425"/>
                      </a:lnTo>
                      <a:lnTo>
                        <a:pt x="0" y="20607"/>
                      </a:lnTo>
                      <a:lnTo>
                        <a:pt x="1968" y="19539"/>
                      </a:lnTo>
                      <a:cubicBezTo>
                        <a:pt x="20348" y="11764"/>
                        <a:pt x="39643" y="5728"/>
                        <a:pt x="59645" y="1635"/>
                      </a:cubicBezTo>
                      <a:lnTo>
                        <a:pt x="7586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DF783189-6E15-4F51-A569-5E2398AF23E6}"/>
                    </a:ext>
                  </a:extLst>
                </p:cNvPr>
                <p:cNvSpPr/>
                <p:nvPr/>
              </p:nvSpPr>
              <p:spPr>
                <a:xfrm>
                  <a:off x="3644075" y="4086052"/>
                  <a:ext cx="90827" cy="219247"/>
                </a:xfrm>
                <a:custGeom>
                  <a:avLst/>
                  <a:gdLst>
                    <a:gd name="connsiteX0" fmla="*/ 45710 w 90827"/>
                    <a:gd name="connsiteY0" fmla="*/ 0 h 219247"/>
                    <a:gd name="connsiteX1" fmla="*/ 90827 w 90827"/>
                    <a:gd name="connsiteY1" fmla="*/ 4549 h 219247"/>
                    <a:gd name="connsiteX2" fmla="*/ 90827 w 90827"/>
                    <a:gd name="connsiteY2" fmla="*/ 214699 h 219247"/>
                    <a:gd name="connsiteX3" fmla="*/ 45710 w 90827"/>
                    <a:gd name="connsiteY3" fmla="*/ 219247 h 219247"/>
                    <a:gd name="connsiteX4" fmla="*/ 0 w 90827"/>
                    <a:gd name="connsiteY4" fmla="*/ 214639 h 219247"/>
                    <a:gd name="connsiteX5" fmla="*/ 0 w 90827"/>
                    <a:gd name="connsiteY5" fmla="*/ 4608 h 219247"/>
                    <a:gd name="connsiteX6" fmla="*/ 45710 w 90827"/>
                    <a:gd name="connsiteY6" fmla="*/ 0 h 219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0827" h="219247">
                      <a:moveTo>
                        <a:pt x="45710" y="0"/>
                      </a:moveTo>
                      <a:lnTo>
                        <a:pt x="90827" y="4549"/>
                      </a:lnTo>
                      <a:lnTo>
                        <a:pt x="90827" y="214699"/>
                      </a:lnTo>
                      <a:lnTo>
                        <a:pt x="45710" y="219247"/>
                      </a:lnTo>
                      <a:lnTo>
                        <a:pt x="0" y="214639"/>
                      </a:lnTo>
                      <a:lnTo>
                        <a:pt x="0" y="4608"/>
                      </a:lnTo>
                      <a:lnTo>
                        <a:pt x="4571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4AF1240D-AD18-4A64-9125-C1C68AEF2CA4}"/>
                    </a:ext>
                  </a:extLst>
                </p:cNvPr>
                <p:cNvSpPr/>
                <p:nvPr/>
              </p:nvSpPr>
              <p:spPr>
                <a:xfrm>
                  <a:off x="3810762" y="4110944"/>
                  <a:ext cx="112488" cy="169462"/>
                </a:xfrm>
                <a:custGeom>
                  <a:avLst/>
                  <a:gdLst>
                    <a:gd name="connsiteX0" fmla="*/ 0 w 112488"/>
                    <a:gd name="connsiteY0" fmla="*/ 0 h 169462"/>
                    <a:gd name="connsiteX1" fmla="*/ 50819 w 112488"/>
                    <a:gd name="connsiteY1" fmla="*/ 27584 h 169462"/>
                    <a:gd name="connsiteX2" fmla="*/ 96294 w 112488"/>
                    <a:gd name="connsiteY2" fmla="*/ 65104 h 169462"/>
                    <a:gd name="connsiteX3" fmla="*/ 112488 w 112488"/>
                    <a:gd name="connsiteY3" fmla="*/ 84731 h 169462"/>
                    <a:gd name="connsiteX4" fmla="*/ 96294 w 112488"/>
                    <a:gd name="connsiteY4" fmla="*/ 104358 h 169462"/>
                    <a:gd name="connsiteX5" fmla="*/ 50819 w 112488"/>
                    <a:gd name="connsiteY5" fmla="*/ 141878 h 169462"/>
                    <a:gd name="connsiteX6" fmla="*/ 0 w 112488"/>
                    <a:gd name="connsiteY6" fmla="*/ 169462 h 169462"/>
                    <a:gd name="connsiteX7" fmla="*/ 0 w 112488"/>
                    <a:gd name="connsiteY7" fmla="*/ 0 h 169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2488" h="169462">
                      <a:moveTo>
                        <a:pt x="0" y="0"/>
                      </a:moveTo>
                      <a:lnTo>
                        <a:pt x="50819" y="27584"/>
                      </a:lnTo>
                      <a:cubicBezTo>
                        <a:pt x="67166" y="38627"/>
                        <a:pt x="82393" y="51203"/>
                        <a:pt x="96294" y="65104"/>
                      </a:cubicBezTo>
                      <a:lnTo>
                        <a:pt x="112488" y="84731"/>
                      </a:lnTo>
                      <a:lnTo>
                        <a:pt x="96294" y="104358"/>
                      </a:lnTo>
                      <a:cubicBezTo>
                        <a:pt x="82393" y="118259"/>
                        <a:pt x="67166" y="130834"/>
                        <a:pt x="50819" y="141878"/>
                      </a:cubicBezTo>
                      <a:lnTo>
                        <a:pt x="0" y="1694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9997A2AF-4C2D-48B4-9C40-40C6B6127BAF}"/>
                    </a:ext>
                  </a:extLst>
                </p:cNvPr>
                <p:cNvSpPr/>
                <p:nvPr/>
              </p:nvSpPr>
              <p:spPr>
                <a:xfrm>
                  <a:off x="3456321" y="4111266"/>
                  <a:ext cx="111894" cy="168818"/>
                </a:xfrm>
                <a:custGeom>
                  <a:avLst/>
                  <a:gdLst>
                    <a:gd name="connsiteX0" fmla="*/ 111894 w 111894"/>
                    <a:gd name="connsiteY0" fmla="*/ 0 h 168818"/>
                    <a:gd name="connsiteX1" fmla="*/ 111894 w 111894"/>
                    <a:gd name="connsiteY1" fmla="*/ 168818 h 168818"/>
                    <a:gd name="connsiteX2" fmla="*/ 61668 w 111894"/>
                    <a:gd name="connsiteY2" fmla="*/ 141556 h 168818"/>
                    <a:gd name="connsiteX3" fmla="*/ 16194 w 111894"/>
                    <a:gd name="connsiteY3" fmla="*/ 104036 h 168818"/>
                    <a:gd name="connsiteX4" fmla="*/ 0 w 111894"/>
                    <a:gd name="connsiteY4" fmla="*/ 84409 h 168818"/>
                    <a:gd name="connsiteX5" fmla="*/ 16194 w 111894"/>
                    <a:gd name="connsiteY5" fmla="*/ 64782 h 168818"/>
                    <a:gd name="connsiteX6" fmla="*/ 61668 w 111894"/>
                    <a:gd name="connsiteY6" fmla="*/ 27262 h 168818"/>
                    <a:gd name="connsiteX7" fmla="*/ 111894 w 111894"/>
                    <a:gd name="connsiteY7" fmla="*/ 0 h 168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894" h="168818">
                      <a:moveTo>
                        <a:pt x="111894" y="0"/>
                      </a:moveTo>
                      <a:lnTo>
                        <a:pt x="111894" y="168818"/>
                      </a:lnTo>
                      <a:lnTo>
                        <a:pt x="61668" y="141556"/>
                      </a:lnTo>
                      <a:cubicBezTo>
                        <a:pt x="45322" y="130512"/>
                        <a:pt x="30095" y="117937"/>
                        <a:pt x="16194" y="104036"/>
                      </a:cubicBezTo>
                      <a:lnTo>
                        <a:pt x="0" y="84409"/>
                      </a:lnTo>
                      <a:lnTo>
                        <a:pt x="16194" y="64782"/>
                      </a:lnTo>
                      <a:cubicBezTo>
                        <a:pt x="30095" y="50881"/>
                        <a:pt x="45322" y="38305"/>
                        <a:pt x="61668" y="27262"/>
                      </a:cubicBezTo>
                      <a:lnTo>
                        <a:pt x="11189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0F32318-C862-472C-BB90-3072EB075081}"/>
                </a:ext>
              </a:extLst>
            </p:cNvPr>
            <p:cNvGrpSpPr/>
            <p:nvPr/>
          </p:nvGrpSpPr>
          <p:grpSpPr>
            <a:xfrm rot="900000">
              <a:off x="1392525" y="1253271"/>
              <a:ext cx="663879" cy="663879"/>
              <a:chOff x="3055482" y="1862579"/>
              <a:chExt cx="802952" cy="802952"/>
            </a:xfrm>
          </p:grpSpPr>
          <p:sp>
            <p:nvSpPr>
              <p:cNvPr id="5" name="星: 16 pt 4">
                <a:extLst>
                  <a:ext uri="{FF2B5EF4-FFF2-40B4-BE49-F238E27FC236}">
                    <a16:creationId xmlns:a16="http://schemas.microsoft.com/office/drawing/2014/main" id="{A6E8D2E7-3D4D-45DF-AD25-6054FC53AC54}"/>
                  </a:ext>
                </a:extLst>
              </p:cNvPr>
              <p:cNvSpPr/>
              <p:nvPr/>
            </p:nvSpPr>
            <p:spPr>
              <a:xfrm>
                <a:off x="3055482" y="1862579"/>
                <a:ext cx="802952" cy="802952"/>
              </a:xfrm>
              <a:prstGeom prst="star16">
                <a:avLst>
                  <a:gd name="adj" fmla="val 44143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389A7E8B-7F1E-402A-9F73-B2BF06C0AA96}"/>
                  </a:ext>
                </a:extLst>
              </p:cNvPr>
              <p:cNvSpPr txBox="1"/>
              <p:nvPr/>
            </p:nvSpPr>
            <p:spPr>
              <a:xfrm rot="5400000">
                <a:off x="3189363" y="2097908"/>
                <a:ext cx="525782" cy="305326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働け</a:t>
                </a:r>
              </a:p>
            </p:txBody>
          </p:sp>
        </p:grp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6DD1935F-7A7F-4F02-8C57-423D52BA49E8}"/>
              </a:ext>
            </a:extLst>
          </p:cNvPr>
          <p:cNvGrpSpPr/>
          <p:nvPr/>
        </p:nvGrpSpPr>
        <p:grpSpPr>
          <a:xfrm>
            <a:off x="3896769" y="1090742"/>
            <a:ext cx="2136733" cy="2342896"/>
            <a:chOff x="1603290" y="5702481"/>
            <a:chExt cx="1945833" cy="2133578"/>
          </a:xfrm>
        </p:grpSpPr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B44AB49B-2F99-4F2E-BB75-12FBE0E24299}"/>
                </a:ext>
              </a:extLst>
            </p:cNvPr>
            <p:cNvSpPr/>
            <p:nvPr/>
          </p:nvSpPr>
          <p:spPr>
            <a:xfrm rot="18513278">
              <a:off x="2595191" y="6256648"/>
              <a:ext cx="619641" cy="932961"/>
            </a:xfrm>
            <a:custGeom>
              <a:avLst/>
              <a:gdLst>
                <a:gd name="connsiteX0" fmla="*/ 468343 w 936686"/>
                <a:gd name="connsiteY0" fmla="*/ 0 h 1220480"/>
                <a:gd name="connsiteX1" fmla="*/ 799512 w 936686"/>
                <a:gd name="connsiteY1" fmla="*/ 137174 h 1220480"/>
                <a:gd name="connsiteX2" fmla="*/ 799512 w 936686"/>
                <a:gd name="connsiteY2" fmla="*/ 799512 h 1220480"/>
                <a:gd name="connsiteX3" fmla="*/ 468343 w 936686"/>
                <a:gd name="connsiteY3" fmla="*/ 1220480 h 1220480"/>
                <a:gd name="connsiteX4" fmla="*/ 137174 w 936686"/>
                <a:gd name="connsiteY4" fmla="*/ 799512 h 1220480"/>
                <a:gd name="connsiteX5" fmla="*/ 137174 w 936686"/>
                <a:gd name="connsiteY5" fmla="*/ 137174 h 1220480"/>
                <a:gd name="connsiteX6" fmla="*/ 468343 w 936686"/>
                <a:gd name="connsiteY6" fmla="*/ 0 h 1220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6686" h="1220480">
                  <a:moveTo>
                    <a:pt x="468343" y="0"/>
                  </a:moveTo>
                  <a:cubicBezTo>
                    <a:pt x="588203" y="0"/>
                    <a:pt x="708062" y="45725"/>
                    <a:pt x="799512" y="137174"/>
                  </a:cubicBezTo>
                  <a:cubicBezTo>
                    <a:pt x="982411" y="320074"/>
                    <a:pt x="982411" y="616612"/>
                    <a:pt x="799512" y="799512"/>
                  </a:cubicBezTo>
                  <a:cubicBezTo>
                    <a:pt x="674156" y="924868"/>
                    <a:pt x="563767" y="1065190"/>
                    <a:pt x="468343" y="1220480"/>
                  </a:cubicBezTo>
                  <a:cubicBezTo>
                    <a:pt x="372920" y="1065190"/>
                    <a:pt x="262530" y="924868"/>
                    <a:pt x="137174" y="799512"/>
                  </a:cubicBezTo>
                  <a:cubicBezTo>
                    <a:pt x="-45725" y="616612"/>
                    <a:pt x="-45725" y="320074"/>
                    <a:pt x="137174" y="137174"/>
                  </a:cubicBezTo>
                  <a:cubicBezTo>
                    <a:pt x="228624" y="45725"/>
                    <a:pt x="348484" y="0"/>
                    <a:pt x="468343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CE2B9611-9BD5-4DCD-A554-1E40F0B7288F}"/>
                </a:ext>
              </a:extLst>
            </p:cNvPr>
            <p:cNvSpPr/>
            <p:nvPr/>
          </p:nvSpPr>
          <p:spPr>
            <a:xfrm rot="18513278">
              <a:off x="2429923" y="6400825"/>
              <a:ext cx="595699" cy="390910"/>
            </a:xfrm>
            <a:custGeom>
              <a:avLst/>
              <a:gdLst>
                <a:gd name="connsiteX0" fmla="*/ 528897 w 595699"/>
                <a:gd name="connsiteY0" fmla="*/ 52375 h 390910"/>
                <a:gd name="connsiteX1" fmla="*/ 568598 w 595699"/>
                <a:gd name="connsiteY1" fmla="*/ 108537 h 390910"/>
                <a:gd name="connsiteX2" fmla="*/ 595699 w 595699"/>
                <a:gd name="connsiteY2" fmla="*/ 168048 h 390910"/>
                <a:gd name="connsiteX3" fmla="*/ 580926 w 595699"/>
                <a:gd name="connsiteY3" fmla="*/ 198271 h 390910"/>
                <a:gd name="connsiteX4" fmla="*/ 404080 w 595699"/>
                <a:gd name="connsiteY4" fmla="*/ 354447 h 390910"/>
                <a:gd name="connsiteX5" fmla="*/ 25716 w 595699"/>
                <a:gd name="connsiteY5" fmla="*/ 331541 h 390910"/>
                <a:gd name="connsiteX6" fmla="*/ 592 w 595699"/>
                <a:gd name="connsiteY6" fmla="*/ 312664 h 390910"/>
                <a:gd name="connsiteX7" fmla="*/ 0 w 595699"/>
                <a:gd name="connsiteY7" fmla="*/ 305527 h 390910"/>
                <a:gd name="connsiteX8" fmla="*/ 22686 w 595699"/>
                <a:gd name="connsiteY8" fmla="*/ 170808 h 390910"/>
                <a:gd name="connsiteX9" fmla="*/ 44183 w 595699"/>
                <a:gd name="connsiteY9" fmla="*/ 123602 h 390910"/>
                <a:gd name="connsiteX10" fmla="*/ 45811 w 595699"/>
                <a:gd name="connsiteY10" fmla="*/ 126378 h 390910"/>
                <a:gd name="connsiteX11" fmla="*/ 334515 w 595699"/>
                <a:gd name="connsiteY11" fmla="*/ 201731 h 390910"/>
                <a:gd name="connsiteX12" fmla="*/ 457830 w 595699"/>
                <a:gd name="connsiteY12" fmla="*/ 69705 h 390910"/>
                <a:gd name="connsiteX13" fmla="*/ 469604 w 595699"/>
                <a:gd name="connsiteY13" fmla="*/ 0 h 390910"/>
                <a:gd name="connsiteX14" fmla="*/ 480294 w 595699"/>
                <a:gd name="connsiteY14" fmla="*/ 6500 h 390910"/>
                <a:gd name="connsiteX15" fmla="*/ 528897 w 595699"/>
                <a:gd name="connsiteY15" fmla="*/ 52375 h 390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5699" h="390910">
                  <a:moveTo>
                    <a:pt x="528897" y="52375"/>
                  </a:moveTo>
                  <a:cubicBezTo>
                    <a:pt x="544021" y="69851"/>
                    <a:pt x="557254" y="88685"/>
                    <a:pt x="568598" y="108537"/>
                  </a:cubicBezTo>
                  <a:lnTo>
                    <a:pt x="595699" y="168048"/>
                  </a:lnTo>
                  <a:lnTo>
                    <a:pt x="580926" y="198271"/>
                  </a:lnTo>
                  <a:cubicBezTo>
                    <a:pt x="540283" y="264534"/>
                    <a:pt x="480128" y="319805"/>
                    <a:pt x="404080" y="354447"/>
                  </a:cubicBezTo>
                  <a:cubicBezTo>
                    <a:pt x="277334" y="412182"/>
                    <a:pt x="136327" y="399000"/>
                    <a:pt x="25716" y="331541"/>
                  </a:cubicBezTo>
                  <a:lnTo>
                    <a:pt x="592" y="312664"/>
                  </a:lnTo>
                  <a:lnTo>
                    <a:pt x="0" y="305527"/>
                  </a:lnTo>
                  <a:cubicBezTo>
                    <a:pt x="0" y="259716"/>
                    <a:pt x="7562" y="213904"/>
                    <a:pt x="22686" y="170808"/>
                  </a:cubicBezTo>
                  <a:lnTo>
                    <a:pt x="44183" y="123602"/>
                  </a:lnTo>
                  <a:lnTo>
                    <a:pt x="45811" y="126378"/>
                  </a:lnTo>
                  <a:cubicBezTo>
                    <a:pt x="110614" y="214984"/>
                    <a:pt x="230738" y="249004"/>
                    <a:pt x="334515" y="201731"/>
                  </a:cubicBezTo>
                  <a:cubicBezTo>
                    <a:pt x="393816" y="174717"/>
                    <a:pt x="436593" y="126256"/>
                    <a:pt x="457830" y="69705"/>
                  </a:cubicBezTo>
                  <a:lnTo>
                    <a:pt x="469604" y="0"/>
                  </a:lnTo>
                  <a:lnTo>
                    <a:pt x="480294" y="6500"/>
                  </a:lnTo>
                  <a:cubicBezTo>
                    <a:pt x="497474" y="19607"/>
                    <a:pt x="513773" y="34899"/>
                    <a:pt x="528897" y="52375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9BFEBAC9-1A9B-48DC-8F1D-78F656F37F8C}"/>
                </a:ext>
              </a:extLst>
            </p:cNvPr>
            <p:cNvSpPr/>
            <p:nvPr/>
          </p:nvSpPr>
          <p:spPr>
            <a:xfrm rot="18513278">
              <a:off x="2724451" y="6647800"/>
              <a:ext cx="568774" cy="277693"/>
            </a:xfrm>
            <a:custGeom>
              <a:avLst/>
              <a:gdLst>
                <a:gd name="connsiteX0" fmla="*/ 568774 w 568774"/>
                <a:gd name="connsiteY0" fmla="*/ 0 h 277693"/>
                <a:gd name="connsiteX1" fmla="*/ 557183 w 568774"/>
                <a:gd name="connsiteY1" fmla="*/ 45193 h 277693"/>
                <a:gd name="connsiteX2" fmla="*/ 489125 w 568774"/>
                <a:gd name="connsiteY2" fmla="*/ 163626 h 277693"/>
                <a:gd name="connsiteX3" fmla="*/ 428038 w 568774"/>
                <a:gd name="connsiteY3" fmla="*/ 243179 h 277693"/>
                <a:gd name="connsiteX4" fmla="*/ 329526 w 568774"/>
                <a:gd name="connsiteY4" fmla="*/ 268958 h 277693"/>
                <a:gd name="connsiteX5" fmla="*/ 212134 w 568774"/>
                <a:gd name="connsiteY5" fmla="*/ 277602 h 277693"/>
                <a:gd name="connsiteX6" fmla="*/ 131939 w 568774"/>
                <a:gd name="connsiteY6" fmla="*/ 269068 h 277693"/>
                <a:gd name="connsiteX7" fmla="*/ 50972 w 568774"/>
                <a:gd name="connsiteY7" fmla="*/ 163626 h 277693"/>
                <a:gd name="connsiteX8" fmla="*/ 11271 w 568774"/>
                <a:gd name="connsiteY8" fmla="*/ 107464 h 277693"/>
                <a:gd name="connsiteX9" fmla="*/ 0 w 568774"/>
                <a:gd name="connsiteY9" fmla="*/ 82713 h 277693"/>
                <a:gd name="connsiteX10" fmla="*/ 35462 w 568774"/>
                <a:gd name="connsiteY10" fmla="*/ 100459 h 277693"/>
                <a:gd name="connsiteX11" fmla="*/ 483637 w 568774"/>
                <a:gd name="connsiteY11" fmla="*/ 64341 h 277693"/>
                <a:gd name="connsiteX12" fmla="*/ 561308 w 568774"/>
                <a:gd name="connsiteY12" fmla="*/ 7909 h 277693"/>
                <a:gd name="connsiteX13" fmla="*/ 568774 w 568774"/>
                <a:gd name="connsiteY13" fmla="*/ 0 h 277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8774" h="277693">
                  <a:moveTo>
                    <a:pt x="568774" y="0"/>
                  </a:moveTo>
                  <a:lnTo>
                    <a:pt x="557183" y="45193"/>
                  </a:lnTo>
                  <a:cubicBezTo>
                    <a:pt x="542059" y="88290"/>
                    <a:pt x="519373" y="128673"/>
                    <a:pt x="489125" y="163626"/>
                  </a:cubicBezTo>
                  <a:lnTo>
                    <a:pt x="428038" y="243179"/>
                  </a:lnTo>
                  <a:lnTo>
                    <a:pt x="329526" y="268958"/>
                  </a:lnTo>
                  <a:cubicBezTo>
                    <a:pt x="290536" y="275407"/>
                    <a:pt x="251242" y="278256"/>
                    <a:pt x="212134" y="277602"/>
                  </a:cubicBezTo>
                  <a:lnTo>
                    <a:pt x="131939" y="269068"/>
                  </a:lnTo>
                  <a:lnTo>
                    <a:pt x="50972" y="163626"/>
                  </a:lnTo>
                  <a:cubicBezTo>
                    <a:pt x="35848" y="146149"/>
                    <a:pt x="22615" y="127316"/>
                    <a:pt x="11271" y="107464"/>
                  </a:cubicBezTo>
                  <a:lnTo>
                    <a:pt x="0" y="82713"/>
                  </a:lnTo>
                  <a:lnTo>
                    <a:pt x="35462" y="100459"/>
                  </a:lnTo>
                  <a:cubicBezTo>
                    <a:pt x="178040" y="156375"/>
                    <a:pt x="343367" y="147487"/>
                    <a:pt x="483637" y="64341"/>
                  </a:cubicBezTo>
                  <a:cubicBezTo>
                    <a:pt x="511691" y="47712"/>
                    <a:pt x="537621" y="28777"/>
                    <a:pt x="561308" y="7909"/>
                  </a:cubicBezTo>
                  <a:lnTo>
                    <a:pt x="568774" y="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B22E8534-A89B-4D30-94A8-EB148A316B4B}"/>
                </a:ext>
              </a:extLst>
            </p:cNvPr>
            <p:cNvSpPr/>
            <p:nvPr/>
          </p:nvSpPr>
          <p:spPr>
            <a:xfrm>
              <a:off x="2390715" y="6274152"/>
              <a:ext cx="463678" cy="463679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8524A0D9-EE6D-49DC-9861-4E62CF101906}"/>
                </a:ext>
              </a:extLst>
            </p:cNvPr>
            <p:cNvGrpSpPr/>
            <p:nvPr/>
          </p:nvGrpSpPr>
          <p:grpSpPr>
            <a:xfrm>
              <a:off x="1632324" y="5702481"/>
              <a:ext cx="1916799" cy="1431251"/>
              <a:chOff x="3992474" y="3610727"/>
              <a:chExt cx="2323377" cy="1734838"/>
            </a:xfrm>
          </p:grpSpPr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141B29A5-1F3E-4FF7-B974-E60B61E32171}"/>
                  </a:ext>
                </a:extLst>
              </p:cNvPr>
              <p:cNvGrpSpPr/>
              <p:nvPr/>
            </p:nvGrpSpPr>
            <p:grpSpPr>
              <a:xfrm rot="2356345" flipH="1">
                <a:off x="4749604" y="4731090"/>
                <a:ext cx="790593" cy="614475"/>
                <a:chOff x="5041403" y="4713390"/>
                <a:chExt cx="790593" cy="614475"/>
              </a:xfrm>
            </p:grpSpPr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C0F16820-9B73-4CC8-8E62-C3FB696A4854}"/>
                    </a:ext>
                  </a:extLst>
                </p:cNvPr>
                <p:cNvSpPr/>
                <p:nvPr/>
              </p:nvSpPr>
              <p:spPr>
                <a:xfrm rot="1800000" flipV="1">
                  <a:off x="5041403" y="4718562"/>
                  <a:ext cx="590003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E9224C4C-CE3D-4B5B-AC7B-993E4E876D6E}"/>
                    </a:ext>
                  </a:extLst>
                </p:cNvPr>
                <p:cNvSpPr/>
                <p:nvPr/>
              </p:nvSpPr>
              <p:spPr>
                <a:xfrm rot="755758" flipV="1">
                  <a:off x="5060813" y="4713390"/>
                  <a:ext cx="771183" cy="614475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C431269F-97E6-4498-8D2C-C3F3F237CC54}"/>
                    </a:ext>
                  </a:extLst>
                </p:cNvPr>
                <p:cNvSpPr/>
                <p:nvPr/>
              </p:nvSpPr>
              <p:spPr>
                <a:xfrm rot="21256345" flipV="1">
                  <a:off x="5188083" y="4729738"/>
                  <a:ext cx="590003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25E7B38F-1896-43B5-8CFB-E03DA6501D95}"/>
                  </a:ext>
                </a:extLst>
              </p:cNvPr>
              <p:cNvSpPr/>
              <p:nvPr/>
            </p:nvSpPr>
            <p:spPr>
              <a:xfrm rot="6105773">
                <a:off x="4173096" y="3430105"/>
                <a:ext cx="835454" cy="1196697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4D223325-F068-445D-829E-1BD3476A0E52}"/>
                  </a:ext>
                </a:extLst>
              </p:cNvPr>
              <p:cNvGrpSpPr/>
              <p:nvPr/>
            </p:nvGrpSpPr>
            <p:grpSpPr>
              <a:xfrm rot="19243655">
                <a:off x="4715097" y="4731090"/>
                <a:ext cx="790594" cy="614475"/>
                <a:chOff x="4536933" y="4300892"/>
                <a:chExt cx="790594" cy="614475"/>
              </a:xfrm>
            </p:grpSpPr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A4249ECF-E8AA-48AC-9F31-C88A1824BD2E}"/>
                    </a:ext>
                  </a:extLst>
                </p:cNvPr>
                <p:cNvSpPr/>
                <p:nvPr/>
              </p:nvSpPr>
              <p:spPr>
                <a:xfrm rot="1800000" flipV="1">
                  <a:off x="4536933" y="4306064"/>
                  <a:ext cx="590002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791E15FF-0380-4949-AAAF-3A25745516BD}"/>
                    </a:ext>
                  </a:extLst>
                </p:cNvPr>
                <p:cNvSpPr/>
                <p:nvPr/>
              </p:nvSpPr>
              <p:spPr>
                <a:xfrm rot="755758" flipV="1">
                  <a:off x="4556345" y="4300892"/>
                  <a:ext cx="771182" cy="614475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C66D4A2C-1428-4315-8D04-A344D428E243}"/>
                    </a:ext>
                  </a:extLst>
                </p:cNvPr>
                <p:cNvSpPr/>
                <p:nvPr/>
              </p:nvSpPr>
              <p:spPr>
                <a:xfrm rot="21558482" flipV="1">
                  <a:off x="4665199" y="4307014"/>
                  <a:ext cx="590002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6B978E8C-7072-46E8-AA62-47DA67F7A041}"/>
                  </a:ext>
                </a:extLst>
              </p:cNvPr>
              <p:cNvSpPr/>
              <p:nvPr/>
            </p:nvSpPr>
            <p:spPr>
              <a:xfrm rot="15494227" flipH="1">
                <a:off x="5299776" y="3430105"/>
                <a:ext cx="835454" cy="1196697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星: 12 pt 62">
                <a:extLst>
                  <a:ext uri="{FF2B5EF4-FFF2-40B4-BE49-F238E27FC236}">
                    <a16:creationId xmlns:a16="http://schemas.microsoft.com/office/drawing/2014/main" id="{889B4B9D-D622-46AC-9BE0-2D0B3275D1BA}"/>
                  </a:ext>
                </a:extLst>
              </p:cNvPr>
              <p:cNvSpPr/>
              <p:nvPr/>
            </p:nvSpPr>
            <p:spPr>
              <a:xfrm>
                <a:off x="4749254" y="4238779"/>
                <a:ext cx="680521" cy="663248"/>
              </a:xfrm>
              <a:prstGeom prst="star12">
                <a:avLst>
                  <a:gd name="adj" fmla="val 44079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5B54A674-612B-43AC-A191-5901F2FD7CE0}"/>
                  </a:ext>
                </a:extLst>
              </p:cNvPr>
              <p:cNvGrpSpPr/>
              <p:nvPr/>
            </p:nvGrpSpPr>
            <p:grpSpPr>
              <a:xfrm>
                <a:off x="4478724" y="4054213"/>
                <a:ext cx="962240" cy="747191"/>
                <a:chOff x="5012096" y="988959"/>
                <a:chExt cx="641426" cy="498075"/>
              </a:xfrm>
            </p:grpSpPr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24EE0292-7F36-413E-9FBB-B16E17CA0FE3}"/>
                    </a:ext>
                  </a:extLst>
                </p:cNvPr>
                <p:cNvSpPr/>
                <p:nvPr/>
              </p:nvSpPr>
              <p:spPr>
                <a:xfrm rot="625307">
                  <a:off x="5012096" y="988959"/>
                  <a:ext cx="278374" cy="189955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5C2A48F6-9F8C-44A2-9327-469DB4E7B5C3}"/>
                    </a:ext>
                  </a:extLst>
                </p:cNvPr>
                <p:cNvSpPr/>
                <p:nvPr/>
              </p:nvSpPr>
              <p:spPr>
                <a:xfrm rot="20974693" flipH="1">
                  <a:off x="5375148" y="988959"/>
                  <a:ext cx="278374" cy="189955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0634AC1E-F735-415F-A950-AD26BE360C43}"/>
                    </a:ext>
                  </a:extLst>
                </p:cNvPr>
                <p:cNvSpPr/>
                <p:nvPr/>
              </p:nvSpPr>
              <p:spPr>
                <a:xfrm>
                  <a:off x="5146783" y="1077388"/>
                  <a:ext cx="372059" cy="409646"/>
                </a:xfrm>
                <a:prstGeom prst="ellipse">
                  <a:avLst/>
                </a:pr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D0773D53-35C0-4A69-BBD0-5FA60B333957}"/>
                </a:ext>
              </a:extLst>
            </p:cNvPr>
            <p:cNvSpPr/>
            <p:nvPr/>
          </p:nvSpPr>
          <p:spPr>
            <a:xfrm>
              <a:off x="2296890" y="7251462"/>
              <a:ext cx="504826" cy="584597"/>
            </a:xfrm>
            <a:custGeom>
              <a:avLst/>
              <a:gdLst>
                <a:gd name="connsiteX0" fmla="*/ 175816 w 504826"/>
                <a:gd name="connsiteY0" fmla="*/ 0 h 584597"/>
                <a:gd name="connsiteX1" fmla="*/ 329010 w 504826"/>
                <a:gd name="connsiteY1" fmla="*/ 0 h 584597"/>
                <a:gd name="connsiteX2" fmla="*/ 342901 w 504826"/>
                <a:gd name="connsiteY2" fmla="*/ 13891 h 584597"/>
                <a:gd name="connsiteX3" fmla="*/ 342901 w 504826"/>
                <a:gd name="connsiteY3" fmla="*/ 41672 h 584597"/>
                <a:gd name="connsiteX4" fmla="*/ 330696 w 504826"/>
                <a:gd name="connsiteY4" fmla="*/ 71139 h 584597"/>
                <a:gd name="connsiteX5" fmla="*/ 304801 w 504826"/>
                <a:gd name="connsiteY5" fmla="*/ 81865 h 584597"/>
                <a:gd name="connsiteX6" fmla="*/ 304801 w 504826"/>
                <a:gd name="connsiteY6" fmla="*/ 108347 h 584597"/>
                <a:gd name="connsiteX7" fmla="*/ 299861 w 504826"/>
                <a:gd name="connsiteY7" fmla="*/ 120274 h 584597"/>
                <a:gd name="connsiteX8" fmla="*/ 303283 w 504826"/>
                <a:gd name="connsiteY8" fmla="*/ 120619 h 584597"/>
                <a:gd name="connsiteX9" fmla="*/ 504826 w 504826"/>
                <a:gd name="connsiteY9" fmla="*/ 367904 h 584597"/>
                <a:gd name="connsiteX10" fmla="*/ 393540 w 504826"/>
                <a:gd name="connsiteY10" fmla="*/ 577209 h 584597"/>
                <a:gd name="connsiteX11" fmla="*/ 379928 w 504826"/>
                <a:gd name="connsiteY11" fmla="*/ 584597 h 584597"/>
                <a:gd name="connsiteX12" fmla="*/ 124898 w 504826"/>
                <a:gd name="connsiteY12" fmla="*/ 584597 h 584597"/>
                <a:gd name="connsiteX13" fmla="*/ 111287 w 504826"/>
                <a:gd name="connsiteY13" fmla="*/ 577209 h 584597"/>
                <a:gd name="connsiteX14" fmla="*/ 0 w 504826"/>
                <a:gd name="connsiteY14" fmla="*/ 367904 h 584597"/>
                <a:gd name="connsiteX15" fmla="*/ 201543 w 504826"/>
                <a:gd name="connsiteY15" fmla="*/ 120619 h 584597"/>
                <a:gd name="connsiteX16" fmla="*/ 204965 w 504826"/>
                <a:gd name="connsiteY16" fmla="*/ 120274 h 584597"/>
                <a:gd name="connsiteX17" fmla="*/ 200025 w 504826"/>
                <a:gd name="connsiteY17" fmla="*/ 108347 h 584597"/>
                <a:gd name="connsiteX18" fmla="*/ 200025 w 504826"/>
                <a:gd name="connsiteY18" fmla="*/ 81865 h 584597"/>
                <a:gd name="connsiteX19" fmla="*/ 174130 w 504826"/>
                <a:gd name="connsiteY19" fmla="*/ 71139 h 584597"/>
                <a:gd name="connsiteX20" fmla="*/ 161925 w 504826"/>
                <a:gd name="connsiteY20" fmla="*/ 41672 h 584597"/>
                <a:gd name="connsiteX21" fmla="*/ 161925 w 504826"/>
                <a:gd name="connsiteY21" fmla="*/ 13891 h 584597"/>
                <a:gd name="connsiteX22" fmla="*/ 175816 w 504826"/>
                <a:gd name="connsiteY22" fmla="*/ 0 h 58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04826" h="584597">
                  <a:moveTo>
                    <a:pt x="175816" y="0"/>
                  </a:moveTo>
                  <a:lnTo>
                    <a:pt x="329010" y="0"/>
                  </a:lnTo>
                  <a:cubicBezTo>
                    <a:pt x="336682" y="0"/>
                    <a:pt x="342901" y="6219"/>
                    <a:pt x="342901" y="13891"/>
                  </a:cubicBezTo>
                  <a:lnTo>
                    <a:pt x="342901" y="41672"/>
                  </a:lnTo>
                  <a:cubicBezTo>
                    <a:pt x="342901" y="53179"/>
                    <a:pt x="338237" y="63597"/>
                    <a:pt x="330696" y="71139"/>
                  </a:cubicBezTo>
                  <a:lnTo>
                    <a:pt x="304801" y="81865"/>
                  </a:lnTo>
                  <a:lnTo>
                    <a:pt x="304801" y="108347"/>
                  </a:lnTo>
                  <a:lnTo>
                    <a:pt x="299861" y="120274"/>
                  </a:lnTo>
                  <a:lnTo>
                    <a:pt x="303283" y="120619"/>
                  </a:lnTo>
                  <a:cubicBezTo>
                    <a:pt x="418304" y="144156"/>
                    <a:pt x="504826" y="245926"/>
                    <a:pt x="504826" y="367904"/>
                  </a:cubicBezTo>
                  <a:cubicBezTo>
                    <a:pt x="504826" y="455032"/>
                    <a:pt x="460682" y="531849"/>
                    <a:pt x="393540" y="577209"/>
                  </a:cubicBezTo>
                  <a:lnTo>
                    <a:pt x="379928" y="584597"/>
                  </a:lnTo>
                  <a:lnTo>
                    <a:pt x="124898" y="584597"/>
                  </a:lnTo>
                  <a:lnTo>
                    <a:pt x="111287" y="577209"/>
                  </a:lnTo>
                  <a:cubicBezTo>
                    <a:pt x="44144" y="531849"/>
                    <a:pt x="0" y="455032"/>
                    <a:pt x="0" y="367904"/>
                  </a:cubicBezTo>
                  <a:cubicBezTo>
                    <a:pt x="0" y="245926"/>
                    <a:pt x="86522" y="144156"/>
                    <a:pt x="201543" y="120619"/>
                  </a:cubicBezTo>
                  <a:lnTo>
                    <a:pt x="204965" y="120274"/>
                  </a:lnTo>
                  <a:lnTo>
                    <a:pt x="200025" y="108347"/>
                  </a:lnTo>
                  <a:lnTo>
                    <a:pt x="200025" y="81865"/>
                  </a:lnTo>
                  <a:lnTo>
                    <a:pt x="174130" y="71139"/>
                  </a:lnTo>
                  <a:cubicBezTo>
                    <a:pt x="166589" y="63597"/>
                    <a:pt x="161925" y="53179"/>
                    <a:pt x="161925" y="41672"/>
                  </a:cubicBezTo>
                  <a:lnTo>
                    <a:pt x="161925" y="13891"/>
                  </a:lnTo>
                  <a:cubicBezTo>
                    <a:pt x="161925" y="6219"/>
                    <a:pt x="168144" y="0"/>
                    <a:pt x="175816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0220D802-3E11-409D-9E0B-C4185863C290}"/>
                </a:ext>
              </a:extLst>
            </p:cNvPr>
            <p:cNvGrpSpPr/>
            <p:nvPr/>
          </p:nvGrpSpPr>
          <p:grpSpPr>
            <a:xfrm>
              <a:off x="2485008" y="7021276"/>
              <a:ext cx="126207" cy="386157"/>
              <a:chOff x="2431255" y="4440636"/>
              <a:chExt cx="126207" cy="386157"/>
            </a:xfrm>
            <a:solidFill>
              <a:schemeClr val="accent4">
                <a:lumMod val="75000"/>
              </a:schemeClr>
            </a:solidFill>
          </p:grpSpPr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B0941AE7-DCE6-411B-BF50-00BA223583DF}"/>
                  </a:ext>
                </a:extLst>
              </p:cNvPr>
              <p:cNvGrpSpPr/>
              <p:nvPr/>
            </p:nvGrpSpPr>
            <p:grpSpPr>
              <a:xfrm>
                <a:off x="2431255" y="4749006"/>
                <a:ext cx="126207" cy="58738"/>
                <a:chOff x="2381250" y="4460875"/>
                <a:chExt cx="187325" cy="241300"/>
              </a:xfrm>
              <a:grpFill/>
            </p:grpSpPr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5F220CB7-BF6F-45BC-A570-32353B13397F}"/>
                    </a:ext>
                  </a:extLst>
                </p:cNvPr>
                <p:cNvSpPr/>
                <p:nvPr/>
              </p:nvSpPr>
              <p:spPr>
                <a:xfrm>
                  <a:off x="2381250" y="4460875"/>
                  <a:ext cx="187325" cy="603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四角形: 角を丸くする 56">
                  <a:extLst>
                    <a:ext uri="{FF2B5EF4-FFF2-40B4-BE49-F238E27FC236}">
                      <a16:creationId xmlns:a16="http://schemas.microsoft.com/office/drawing/2014/main" id="{8174F7E4-41E5-4C79-93ED-4CAE2FC309B0}"/>
                    </a:ext>
                  </a:extLst>
                </p:cNvPr>
                <p:cNvSpPr/>
                <p:nvPr/>
              </p:nvSpPr>
              <p:spPr>
                <a:xfrm>
                  <a:off x="2381250" y="4581525"/>
                  <a:ext cx="187325" cy="603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四角形: 角を丸くする 57">
                  <a:extLst>
                    <a:ext uri="{FF2B5EF4-FFF2-40B4-BE49-F238E27FC236}">
                      <a16:creationId xmlns:a16="http://schemas.microsoft.com/office/drawing/2014/main" id="{E60B03D3-31B7-49CD-ABF2-3598F4361D65}"/>
                    </a:ext>
                  </a:extLst>
                </p:cNvPr>
                <p:cNvSpPr/>
                <p:nvPr/>
              </p:nvSpPr>
              <p:spPr>
                <a:xfrm>
                  <a:off x="2381250" y="4641850"/>
                  <a:ext cx="187325" cy="603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6C6C5154-019A-467C-84E3-D07CF83B8E55}"/>
                  </a:ext>
                </a:extLst>
              </p:cNvPr>
              <p:cNvSpPr/>
              <p:nvPr/>
            </p:nvSpPr>
            <p:spPr>
              <a:xfrm rot="5400000">
                <a:off x="2301279" y="4626372"/>
                <a:ext cx="386157" cy="14685"/>
              </a:xfrm>
              <a:prstGeom prst="roundRect">
                <a:avLst>
                  <a:gd name="adj" fmla="val 5000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四角形: 角を丸くする 54">
                <a:extLst>
                  <a:ext uri="{FF2B5EF4-FFF2-40B4-BE49-F238E27FC236}">
                    <a16:creationId xmlns:a16="http://schemas.microsoft.com/office/drawing/2014/main" id="{548E449F-FC5E-4560-AF4C-E9667E5BC3FB}"/>
                  </a:ext>
                </a:extLst>
              </p:cNvPr>
              <p:cNvSpPr/>
              <p:nvPr/>
            </p:nvSpPr>
            <p:spPr>
              <a:xfrm>
                <a:off x="2431255" y="4763691"/>
                <a:ext cx="126207" cy="14685"/>
              </a:xfrm>
              <a:prstGeom prst="roundRect">
                <a:avLst>
                  <a:gd name="adj" fmla="val 5000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CE5F6F32-7C1E-4B30-805D-A1A06DEAD090}"/>
                </a:ext>
              </a:extLst>
            </p:cNvPr>
            <p:cNvSpPr/>
            <p:nvPr/>
          </p:nvSpPr>
          <p:spPr>
            <a:xfrm rot="2700000">
              <a:off x="2216435" y="6475683"/>
              <a:ext cx="190423" cy="92395"/>
            </a:xfrm>
            <a:custGeom>
              <a:avLst/>
              <a:gdLst>
                <a:gd name="connsiteX0" fmla="*/ 192424 w 384848"/>
                <a:gd name="connsiteY0" fmla="*/ 0 h 165700"/>
                <a:gd name="connsiteX1" fmla="*/ 384848 w 384848"/>
                <a:gd name="connsiteY1" fmla="*/ 165700 h 165700"/>
                <a:gd name="connsiteX2" fmla="*/ 333229 w 384848"/>
                <a:gd name="connsiteY2" fmla="*/ 165700 h 165700"/>
                <a:gd name="connsiteX3" fmla="*/ 192424 w 384848"/>
                <a:gd name="connsiteY3" fmla="*/ 44450 h 165700"/>
                <a:gd name="connsiteX4" fmla="*/ 51619 w 384848"/>
                <a:gd name="connsiteY4" fmla="*/ 165700 h 165700"/>
                <a:gd name="connsiteX5" fmla="*/ 0 w 384848"/>
                <a:gd name="connsiteY5" fmla="*/ 165700 h 16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848" h="165700">
                  <a:moveTo>
                    <a:pt x="192424" y="0"/>
                  </a:moveTo>
                  <a:lnTo>
                    <a:pt x="384848" y="165700"/>
                  </a:lnTo>
                  <a:lnTo>
                    <a:pt x="333229" y="165700"/>
                  </a:lnTo>
                  <a:lnTo>
                    <a:pt x="192424" y="44450"/>
                  </a:lnTo>
                  <a:lnTo>
                    <a:pt x="51619" y="165700"/>
                  </a:lnTo>
                  <a:lnTo>
                    <a:pt x="0" y="165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5E899B37-8BF0-4FF7-8B1E-7BF94C8657A7}"/>
                </a:ext>
              </a:extLst>
            </p:cNvPr>
            <p:cNvSpPr/>
            <p:nvPr/>
          </p:nvSpPr>
          <p:spPr>
            <a:xfrm rot="18900000" flipH="1">
              <a:off x="2445035" y="6475682"/>
              <a:ext cx="190423" cy="92395"/>
            </a:xfrm>
            <a:custGeom>
              <a:avLst/>
              <a:gdLst>
                <a:gd name="connsiteX0" fmla="*/ 192424 w 384848"/>
                <a:gd name="connsiteY0" fmla="*/ 0 h 165700"/>
                <a:gd name="connsiteX1" fmla="*/ 384848 w 384848"/>
                <a:gd name="connsiteY1" fmla="*/ 165700 h 165700"/>
                <a:gd name="connsiteX2" fmla="*/ 333229 w 384848"/>
                <a:gd name="connsiteY2" fmla="*/ 165700 h 165700"/>
                <a:gd name="connsiteX3" fmla="*/ 192424 w 384848"/>
                <a:gd name="connsiteY3" fmla="*/ 44450 h 165700"/>
                <a:gd name="connsiteX4" fmla="*/ 51619 w 384848"/>
                <a:gd name="connsiteY4" fmla="*/ 165700 h 165700"/>
                <a:gd name="connsiteX5" fmla="*/ 0 w 384848"/>
                <a:gd name="connsiteY5" fmla="*/ 165700 h 16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848" h="165700">
                  <a:moveTo>
                    <a:pt x="192424" y="0"/>
                  </a:moveTo>
                  <a:lnTo>
                    <a:pt x="384848" y="165700"/>
                  </a:lnTo>
                  <a:lnTo>
                    <a:pt x="333229" y="165700"/>
                  </a:lnTo>
                  <a:lnTo>
                    <a:pt x="192424" y="44450"/>
                  </a:lnTo>
                  <a:lnTo>
                    <a:pt x="51619" y="165700"/>
                  </a:lnTo>
                  <a:lnTo>
                    <a:pt x="0" y="165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弦 47">
              <a:extLst>
                <a:ext uri="{FF2B5EF4-FFF2-40B4-BE49-F238E27FC236}">
                  <a16:creationId xmlns:a16="http://schemas.microsoft.com/office/drawing/2014/main" id="{39AA15F9-EACC-4B7B-ADC6-AD1F2B0EBB69}"/>
                </a:ext>
              </a:extLst>
            </p:cNvPr>
            <p:cNvSpPr/>
            <p:nvPr/>
          </p:nvSpPr>
          <p:spPr>
            <a:xfrm flipH="1">
              <a:off x="2236593" y="6295418"/>
              <a:ext cx="126470" cy="126470"/>
            </a:xfrm>
            <a:prstGeom prst="chord">
              <a:avLst>
                <a:gd name="adj1" fmla="val 30609"/>
                <a:gd name="adj2" fmla="val 14487111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弦 48">
              <a:extLst>
                <a:ext uri="{FF2B5EF4-FFF2-40B4-BE49-F238E27FC236}">
                  <a16:creationId xmlns:a16="http://schemas.microsoft.com/office/drawing/2014/main" id="{BF7B27B6-F935-4ADE-8ED2-8ABBDC3573D0}"/>
                </a:ext>
              </a:extLst>
            </p:cNvPr>
            <p:cNvSpPr/>
            <p:nvPr/>
          </p:nvSpPr>
          <p:spPr>
            <a:xfrm>
              <a:off x="2490520" y="6295418"/>
              <a:ext cx="126470" cy="126470"/>
            </a:xfrm>
            <a:prstGeom prst="chord">
              <a:avLst>
                <a:gd name="adj1" fmla="val 30609"/>
                <a:gd name="adj2" fmla="val 14487111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CC2DBA82-C8E4-49C6-9EFD-8888D2A790DE}"/>
                </a:ext>
              </a:extLst>
            </p:cNvPr>
            <p:cNvGrpSpPr/>
            <p:nvPr/>
          </p:nvGrpSpPr>
          <p:grpSpPr>
            <a:xfrm rot="900000">
              <a:off x="1603290" y="6435869"/>
              <a:ext cx="663879" cy="663879"/>
              <a:chOff x="3055482" y="1862579"/>
              <a:chExt cx="802952" cy="802952"/>
            </a:xfrm>
          </p:grpSpPr>
          <p:sp>
            <p:nvSpPr>
              <p:cNvPr id="51" name="星: 16 pt 50">
                <a:extLst>
                  <a:ext uri="{FF2B5EF4-FFF2-40B4-BE49-F238E27FC236}">
                    <a16:creationId xmlns:a16="http://schemas.microsoft.com/office/drawing/2014/main" id="{AD918084-DC3E-473F-BBE0-D8A70511F004}"/>
                  </a:ext>
                </a:extLst>
              </p:cNvPr>
              <p:cNvSpPr/>
              <p:nvPr/>
            </p:nvSpPr>
            <p:spPr>
              <a:xfrm>
                <a:off x="3055482" y="1862579"/>
                <a:ext cx="802952" cy="802952"/>
              </a:xfrm>
              <a:prstGeom prst="star16">
                <a:avLst>
                  <a:gd name="adj" fmla="val 44143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テキスト ボックス 51">
                <a:extLst>
                  <a:ext uri="{FF2B5EF4-FFF2-40B4-BE49-F238E27FC236}">
                    <a16:creationId xmlns:a16="http://schemas.microsoft.com/office/drawing/2014/main" id="{288CF142-445D-499F-8E14-314552FB59D8}"/>
                  </a:ext>
                </a:extLst>
              </p:cNvPr>
              <p:cNvSpPr txBox="1"/>
              <p:nvPr/>
            </p:nvSpPr>
            <p:spPr>
              <a:xfrm rot="5400000">
                <a:off x="3189363" y="2097908"/>
                <a:ext cx="525782" cy="305326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社畜</a:t>
                </a:r>
              </a:p>
            </p:txBody>
          </p:sp>
        </p:grp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F870FC40-358E-4841-B886-82E6232C46E4}"/>
              </a:ext>
            </a:extLst>
          </p:cNvPr>
          <p:cNvGrpSpPr/>
          <p:nvPr/>
        </p:nvGrpSpPr>
        <p:grpSpPr>
          <a:xfrm>
            <a:off x="975208" y="3891014"/>
            <a:ext cx="1936317" cy="2360869"/>
            <a:chOff x="391283" y="2757605"/>
            <a:chExt cx="1593670" cy="1943093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50E33177-8DC3-41B3-AB36-97607864CA45}"/>
                </a:ext>
              </a:extLst>
            </p:cNvPr>
            <p:cNvGrpSpPr/>
            <p:nvPr/>
          </p:nvGrpSpPr>
          <p:grpSpPr>
            <a:xfrm>
              <a:off x="427466" y="3053850"/>
              <a:ext cx="1469586" cy="1646848"/>
              <a:chOff x="644881" y="3122898"/>
              <a:chExt cx="1742699" cy="1952903"/>
            </a:xfrm>
          </p:grpSpPr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A068A88E-6A10-4A8D-8912-9B16B996CA15}"/>
                  </a:ext>
                </a:extLst>
              </p:cNvPr>
              <p:cNvGrpSpPr/>
              <p:nvPr/>
            </p:nvGrpSpPr>
            <p:grpSpPr>
              <a:xfrm>
                <a:off x="644881" y="3122898"/>
                <a:ext cx="1742699" cy="1141334"/>
                <a:chOff x="4307982" y="3971819"/>
                <a:chExt cx="2112348" cy="1383426"/>
              </a:xfrm>
            </p:grpSpPr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6507668C-F8ED-44A0-BBFA-3D7A47440679}"/>
                    </a:ext>
                  </a:extLst>
                </p:cNvPr>
                <p:cNvGrpSpPr/>
                <p:nvPr/>
              </p:nvGrpSpPr>
              <p:grpSpPr>
                <a:xfrm>
                  <a:off x="5030077" y="4113734"/>
                  <a:ext cx="853194" cy="829235"/>
                  <a:chOff x="5379627" y="932118"/>
                  <a:chExt cx="568736" cy="568736"/>
                </a:xfrm>
              </p:grpSpPr>
              <p:sp>
                <p:nvSpPr>
                  <p:cNvPr id="111" name="楕円 110">
                    <a:extLst>
                      <a:ext uri="{FF2B5EF4-FFF2-40B4-BE49-F238E27FC236}">
                        <a16:creationId xmlns:a16="http://schemas.microsoft.com/office/drawing/2014/main" id="{9764E52C-339D-494A-8D4D-7A25C0C0169F}"/>
                      </a:ext>
                    </a:extLst>
                  </p:cNvPr>
                  <p:cNvSpPr/>
                  <p:nvPr/>
                </p:nvSpPr>
                <p:spPr>
                  <a:xfrm>
                    <a:off x="5379627" y="932118"/>
                    <a:ext cx="568736" cy="56873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2" name="フリーフォーム: 図形 111">
                    <a:extLst>
                      <a:ext uri="{FF2B5EF4-FFF2-40B4-BE49-F238E27FC236}">
                        <a16:creationId xmlns:a16="http://schemas.microsoft.com/office/drawing/2014/main" id="{EEEE2813-0E18-4F73-9401-2D958315C5BD}"/>
                      </a:ext>
                    </a:extLst>
                  </p:cNvPr>
                  <p:cNvSpPr/>
                  <p:nvPr/>
                </p:nvSpPr>
                <p:spPr>
                  <a:xfrm>
                    <a:off x="5387700" y="1022606"/>
                    <a:ext cx="552590" cy="129174"/>
                  </a:xfrm>
                  <a:custGeom>
                    <a:avLst/>
                    <a:gdLst>
                      <a:gd name="connsiteX0" fmla="*/ 276295 w 552590"/>
                      <a:gd name="connsiteY0" fmla="*/ 0 h 129174"/>
                      <a:gd name="connsiteX1" fmla="*/ 395033 w 552590"/>
                      <a:gd name="connsiteY1" fmla="*/ 3910 h 129174"/>
                      <a:gd name="connsiteX2" fmla="*/ 494893 w 552590"/>
                      <a:gd name="connsiteY2" fmla="*/ 14036 h 129174"/>
                      <a:gd name="connsiteX3" fmla="*/ 512097 w 552590"/>
                      <a:gd name="connsiteY3" fmla="*/ 34887 h 129174"/>
                      <a:gd name="connsiteX4" fmla="*/ 538316 w 552590"/>
                      <a:gd name="connsiteY4" fmla="*/ 83191 h 129174"/>
                      <a:gd name="connsiteX5" fmla="*/ 552590 w 552590"/>
                      <a:gd name="connsiteY5" fmla="*/ 129174 h 129174"/>
                      <a:gd name="connsiteX6" fmla="*/ 505626 w 552590"/>
                      <a:gd name="connsiteY6" fmla="*/ 126057 h 129174"/>
                      <a:gd name="connsiteX7" fmla="*/ 276295 w 552590"/>
                      <a:gd name="connsiteY7" fmla="*/ 120394 h 129174"/>
                      <a:gd name="connsiteX8" fmla="*/ 46964 w 552590"/>
                      <a:gd name="connsiteY8" fmla="*/ 126057 h 129174"/>
                      <a:gd name="connsiteX9" fmla="*/ 0 w 552590"/>
                      <a:gd name="connsiteY9" fmla="*/ 129174 h 129174"/>
                      <a:gd name="connsiteX10" fmla="*/ 14274 w 552590"/>
                      <a:gd name="connsiteY10" fmla="*/ 83191 h 129174"/>
                      <a:gd name="connsiteX11" fmla="*/ 40493 w 552590"/>
                      <a:gd name="connsiteY11" fmla="*/ 34887 h 129174"/>
                      <a:gd name="connsiteX12" fmla="*/ 57698 w 552590"/>
                      <a:gd name="connsiteY12" fmla="*/ 14036 h 129174"/>
                      <a:gd name="connsiteX13" fmla="*/ 157557 w 552590"/>
                      <a:gd name="connsiteY13" fmla="*/ 3910 h 129174"/>
                      <a:gd name="connsiteX14" fmla="*/ 276295 w 552590"/>
                      <a:gd name="connsiteY14" fmla="*/ 0 h 129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2590" h="129174">
                        <a:moveTo>
                          <a:pt x="276295" y="0"/>
                        </a:moveTo>
                        <a:cubicBezTo>
                          <a:pt x="316969" y="0"/>
                          <a:pt x="356680" y="1346"/>
                          <a:pt x="395033" y="3910"/>
                        </a:cubicBezTo>
                        <a:lnTo>
                          <a:pt x="494893" y="14036"/>
                        </a:lnTo>
                        <a:lnTo>
                          <a:pt x="512097" y="34887"/>
                        </a:lnTo>
                        <a:cubicBezTo>
                          <a:pt x="522318" y="50016"/>
                          <a:pt x="531121" y="66180"/>
                          <a:pt x="538316" y="83191"/>
                        </a:cubicBezTo>
                        <a:lnTo>
                          <a:pt x="552590" y="129174"/>
                        </a:lnTo>
                        <a:lnTo>
                          <a:pt x="505626" y="126057"/>
                        </a:lnTo>
                        <a:cubicBezTo>
                          <a:pt x="435139" y="122410"/>
                          <a:pt x="357642" y="120394"/>
                          <a:pt x="276295" y="120394"/>
                        </a:cubicBezTo>
                        <a:cubicBezTo>
                          <a:pt x="194948" y="120394"/>
                          <a:pt x="117451" y="122410"/>
                          <a:pt x="46964" y="126057"/>
                        </a:cubicBezTo>
                        <a:lnTo>
                          <a:pt x="0" y="129174"/>
                        </a:lnTo>
                        <a:lnTo>
                          <a:pt x="14274" y="83191"/>
                        </a:lnTo>
                        <a:cubicBezTo>
                          <a:pt x="21469" y="66180"/>
                          <a:pt x="30272" y="50016"/>
                          <a:pt x="40493" y="34887"/>
                        </a:cubicBezTo>
                        <a:lnTo>
                          <a:pt x="57698" y="14036"/>
                        </a:lnTo>
                        <a:lnTo>
                          <a:pt x="157557" y="3910"/>
                        </a:lnTo>
                        <a:cubicBezTo>
                          <a:pt x="195911" y="1346"/>
                          <a:pt x="235622" y="0"/>
                          <a:pt x="27629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5D996A27-4637-4125-BCAA-F8228526E1E5}"/>
                      </a:ext>
                    </a:extLst>
                  </p:cNvPr>
                  <p:cNvSpPr/>
                  <p:nvPr/>
                </p:nvSpPr>
                <p:spPr>
                  <a:xfrm>
                    <a:off x="5386794" y="1278274"/>
                    <a:ext cx="554402" cy="129234"/>
                  </a:xfrm>
                  <a:custGeom>
                    <a:avLst/>
                    <a:gdLst>
                      <a:gd name="connsiteX0" fmla="*/ 0 w 554402"/>
                      <a:gd name="connsiteY0" fmla="*/ 0 h 129234"/>
                      <a:gd name="connsiteX1" fmla="*/ 47870 w 554402"/>
                      <a:gd name="connsiteY1" fmla="*/ 3177 h 129234"/>
                      <a:gd name="connsiteX2" fmla="*/ 277201 w 554402"/>
                      <a:gd name="connsiteY2" fmla="*/ 8840 h 129234"/>
                      <a:gd name="connsiteX3" fmla="*/ 506532 w 554402"/>
                      <a:gd name="connsiteY3" fmla="*/ 3177 h 129234"/>
                      <a:gd name="connsiteX4" fmla="*/ 554402 w 554402"/>
                      <a:gd name="connsiteY4" fmla="*/ 0 h 129234"/>
                      <a:gd name="connsiteX5" fmla="*/ 539222 w 554402"/>
                      <a:gd name="connsiteY5" fmla="*/ 48901 h 129234"/>
                      <a:gd name="connsiteX6" fmla="*/ 513003 w 554402"/>
                      <a:gd name="connsiteY6" fmla="*/ 97205 h 129234"/>
                      <a:gd name="connsiteX7" fmla="*/ 498372 w 554402"/>
                      <a:gd name="connsiteY7" fmla="*/ 114937 h 129234"/>
                      <a:gd name="connsiteX8" fmla="*/ 395939 w 554402"/>
                      <a:gd name="connsiteY8" fmla="*/ 125324 h 129234"/>
                      <a:gd name="connsiteX9" fmla="*/ 277201 w 554402"/>
                      <a:gd name="connsiteY9" fmla="*/ 129234 h 129234"/>
                      <a:gd name="connsiteX10" fmla="*/ 158463 w 554402"/>
                      <a:gd name="connsiteY10" fmla="*/ 125324 h 129234"/>
                      <a:gd name="connsiteX11" fmla="*/ 56030 w 554402"/>
                      <a:gd name="connsiteY11" fmla="*/ 114937 h 129234"/>
                      <a:gd name="connsiteX12" fmla="*/ 41399 w 554402"/>
                      <a:gd name="connsiteY12" fmla="*/ 97205 h 129234"/>
                      <a:gd name="connsiteX13" fmla="*/ 15180 w 554402"/>
                      <a:gd name="connsiteY13" fmla="*/ 48901 h 129234"/>
                      <a:gd name="connsiteX14" fmla="*/ 0 w 554402"/>
                      <a:gd name="connsiteY14" fmla="*/ 0 h 129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4402" h="129234">
                        <a:moveTo>
                          <a:pt x="0" y="0"/>
                        </a:moveTo>
                        <a:lnTo>
                          <a:pt x="47870" y="3177"/>
                        </a:lnTo>
                        <a:cubicBezTo>
                          <a:pt x="118357" y="6824"/>
                          <a:pt x="195854" y="8840"/>
                          <a:pt x="277201" y="8840"/>
                        </a:cubicBezTo>
                        <a:cubicBezTo>
                          <a:pt x="358548" y="8840"/>
                          <a:pt x="436045" y="6824"/>
                          <a:pt x="506532" y="3177"/>
                        </a:cubicBezTo>
                        <a:lnTo>
                          <a:pt x="554402" y="0"/>
                        </a:lnTo>
                        <a:lnTo>
                          <a:pt x="539222" y="48901"/>
                        </a:lnTo>
                        <a:cubicBezTo>
                          <a:pt x="532027" y="65912"/>
                          <a:pt x="523224" y="82076"/>
                          <a:pt x="513003" y="97205"/>
                        </a:cubicBezTo>
                        <a:lnTo>
                          <a:pt x="498372" y="114937"/>
                        </a:lnTo>
                        <a:lnTo>
                          <a:pt x="395939" y="125324"/>
                        </a:lnTo>
                        <a:cubicBezTo>
                          <a:pt x="357586" y="127888"/>
                          <a:pt x="317875" y="129234"/>
                          <a:pt x="277201" y="129234"/>
                        </a:cubicBezTo>
                        <a:cubicBezTo>
                          <a:pt x="236528" y="129234"/>
                          <a:pt x="196817" y="127888"/>
                          <a:pt x="158463" y="125324"/>
                        </a:cubicBezTo>
                        <a:lnTo>
                          <a:pt x="56030" y="114937"/>
                        </a:lnTo>
                        <a:lnTo>
                          <a:pt x="41399" y="97205"/>
                        </a:lnTo>
                        <a:cubicBezTo>
                          <a:pt x="31178" y="82076"/>
                          <a:pt x="22375" y="65912"/>
                          <a:pt x="15180" y="4890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BA7C59B8-3705-4CB7-96ED-6CA098412FD2}"/>
                    </a:ext>
                  </a:extLst>
                </p:cNvPr>
                <p:cNvGrpSpPr/>
                <p:nvPr/>
              </p:nvGrpSpPr>
              <p:grpSpPr>
                <a:xfrm rot="2356345" flipH="1">
                  <a:off x="5102560" y="4655049"/>
                  <a:ext cx="790593" cy="700196"/>
                  <a:chOff x="4789168" y="4421420"/>
                  <a:chExt cx="790593" cy="700196"/>
                </a:xfrm>
              </p:grpSpPr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4F129EAD-B21A-4234-B084-E73CAAD1AC0E}"/>
                      </a:ext>
                    </a:extLst>
                  </p:cNvPr>
                  <p:cNvSpPr/>
                  <p:nvPr/>
                </p:nvSpPr>
                <p:spPr>
                  <a:xfrm rot="1663510" flipV="1">
                    <a:off x="4814392" y="4421420"/>
                    <a:ext cx="465056" cy="37055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9" name="フリーフォーム: 図形 108">
                    <a:extLst>
                      <a:ext uri="{FF2B5EF4-FFF2-40B4-BE49-F238E27FC236}">
                        <a16:creationId xmlns:a16="http://schemas.microsoft.com/office/drawing/2014/main" id="{DF4BE8FB-A768-4BE5-86FE-3144C5D6B8DC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4789168" y="4512313"/>
                    <a:ext cx="590003" cy="47011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E888AE6A-D61F-48A4-BA87-4424482A46DC}"/>
                      </a:ext>
                    </a:extLst>
                  </p:cNvPr>
                  <p:cNvSpPr/>
                  <p:nvPr/>
                </p:nvSpPr>
                <p:spPr>
                  <a:xfrm rot="21256345" flipV="1">
                    <a:off x="4808578" y="4507141"/>
                    <a:ext cx="771183" cy="614475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377B1351-FE2F-44DA-918F-387D05DBB4F0}"/>
                    </a:ext>
                  </a:extLst>
                </p:cNvPr>
                <p:cNvSpPr/>
                <p:nvPr/>
              </p:nvSpPr>
              <p:spPr>
                <a:xfrm rot="1800000">
                  <a:off x="4307982" y="4012201"/>
                  <a:ext cx="835455" cy="1196696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>
                  <a:solidFill>
                    <a:srgbClr val="00B0F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79562EB2-F857-4265-B9A2-1FA5185A096D}"/>
                    </a:ext>
                  </a:extLst>
                </p:cNvPr>
                <p:cNvGrpSpPr/>
                <p:nvPr/>
              </p:nvGrpSpPr>
              <p:grpSpPr>
                <a:xfrm rot="19243655">
                  <a:off x="5013789" y="4655049"/>
                  <a:ext cx="790593" cy="700196"/>
                  <a:chOff x="4789168" y="4421420"/>
                  <a:chExt cx="790593" cy="700196"/>
                </a:xfrm>
              </p:grpSpPr>
              <p:sp>
                <p:nvSpPr>
                  <p:cNvPr id="105" name="フリーフォーム: 図形 104">
                    <a:extLst>
                      <a:ext uri="{FF2B5EF4-FFF2-40B4-BE49-F238E27FC236}">
                        <a16:creationId xmlns:a16="http://schemas.microsoft.com/office/drawing/2014/main" id="{43768A1D-F95F-4744-AE21-C45728329F41}"/>
                      </a:ext>
                    </a:extLst>
                  </p:cNvPr>
                  <p:cNvSpPr/>
                  <p:nvPr/>
                </p:nvSpPr>
                <p:spPr>
                  <a:xfrm rot="1663510" flipV="1">
                    <a:off x="4814392" y="4421420"/>
                    <a:ext cx="465056" cy="37055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F65B92F7-A4B8-42DA-94D5-F049B59F5D10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4789168" y="4512313"/>
                    <a:ext cx="590003" cy="47011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3B62F9A5-73C8-47D2-B0B0-3B8FEF94861F}"/>
                      </a:ext>
                    </a:extLst>
                  </p:cNvPr>
                  <p:cNvSpPr/>
                  <p:nvPr/>
                </p:nvSpPr>
                <p:spPr>
                  <a:xfrm rot="21256345" flipV="1">
                    <a:off x="4808578" y="4507141"/>
                    <a:ext cx="771183" cy="614475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A1C4DD12-B7A8-4867-9553-B70D2D8E8A58}"/>
                    </a:ext>
                  </a:extLst>
                </p:cNvPr>
                <p:cNvSpPr/>
                <p:nvPr/>
              </p:nvSpPr>
              <p:spPr>
                <a:xfrm rot="19800000" flipH="1">
                  <a:off x="5584875" y="3971819"/>
                  <a:ext cx="835455" cy="1196695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>
                  <a:solidFill>
                    <a:srgbClr val="00B0F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星: 12 pt 99">
                  <a:extLst>
                    <a:ext uri="{FF2B5EF4-FFF2-40B4-BE49-F238E27FC236}">
                      <a16:creationId xmlns:a16="http://schemas.microsoft.com/office/drawing/2014/main" id="{B786773B-52CE-4928-BB7E-4D96C67010D3}"/>
                    </a:ext>
                  </a:extLst>
                </p:cNvPr>
                <p:cNvSpPr/>
                <p:nvPr/>
              </p:nvSpPr>
              <p:spPr>
                <a:xfrm>
                  <a:off x="5064532" y="4192597"/>
                  <a:ext cx="797304" cy="777065"/>
                </a:xfrm>
                <a:prstGeom prst="star12">
                  <a:avLst>
                    <a:gd name="adj" fmla="val 44079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CC5ABD59-CB2E-408B-9E67-4FBF4F848860}"/>
                    </a:ext>
                  </a:extLst>
                </p:cNvPr>
                <p:cNvGrpSpPr/>
                <p:nvPr/>
              </p:nvGrpSpPr>
              <p:grpSpPr>
                <a:xfrm>
                  <a:off x="4975556" y="4054211"/>
                  <a:ext cx="962237" cy="747190"/>
                  <a:chOff x="5343283" y="988959"/>
                  <a:chExt cx="641424" cy="498075"/>
                </a:xfrm>
              </p:grpSpPr>
              <p:sp>
                <p:nvSpPr>
                  <p:cNvPr id="102" name="フリーフォーム: 図形 101">
                    <a:extLst>
                      <a:ext uri="{FF2B5EF4-FFF2-40B4-BE49-F238E27FC236}">
                        <a16:creationId xmlns:a16="http://schemas.microsoft.com/office/drawing/2014/main" id="{AE34967A-61C0-4561-92F1-EC960E6C1964}"/>
                      </a:ext>
                    </a:extLst>
                  </p:cNvPr>
                  <p:cNvSpPr/>
                  <p:nvPr/>
                </p:nvSpPr>
                <p:spPr>
                  <a:xfrm rot="625307">
                    <a:off x="5343283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07DE809D-C176-4B3C-BAF3-4678657CAA59}"/>
                      </a:ext>
                    </a:extLst>
                  </p:cNvPr>
                  <p:cNvSpPr/>
                  <p:nvPr/>
                </p:nvSpPr>
                <p:spPr>
                  <a:xfrm rot="20974693" flipH="1">
                    <a:off x="5706333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楕円 103">
                    <a:extLst>
                      <a:ext uri="{FF2B5EF4-FFF2-40B4-BE49-F238E27FC236}">
                        <a16:creationId xmlns:a16="http://schemas.microsoft.com/office/drawing/2014/main" id="{236D4895-4D61-4EAE-A4D5-7DDC64B62EF5}"/>
                      </a:ext>
                    </a:extLst>
                  </p:cNvPr>
                  <p:cNvSpPr/>
                  <p:nvPr/>
                </p:nvSpPr>
                <p:spPr>
                  <a:xfrm>
                    <a:off x="5484018" y="1077388"/>
                    <a:ext cx="359954" cy="409646"/>
                  </a:xfrm>
                  <a:prstGeom prst="ellipse">
                    <a:avLst/>
                  </a:prstGeom>
                  <a:solidFill>
                    <a:srgbClr val="00B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AB019DC8-C871-4CB9-8FB1-AFD48C2E76BD}"/>
                  </a:ext>
                </a:extLst>
              </p:cNvPr>
              <p:cNvSpPr/>
              <p:nvPr/>
            </p:nvSpPr>
            <p:spPr>
              <a:xfrm>
                <a:off x="1341230" y="4491204"/>
                <a:ext cx="504826" cy="584597"/>
              </a:xfrm>
              <a:custGeom>
                <a:avLst/>
                <a:gdLst>
                  <a:gd name="connsiteX0" fmla="*/ 175816 w 504826"/>
                  <a:gd name="connsiteY0" fmla="*/ 0 h 584597"/>
                  <a:gd name="connsiteX1" fmla="*/ 329010 w 504826"/>
                  <a:gd name="connsiteY1" fmla="*/ 0 h 584597"/>
                  <a:gd name="connsiteX2" fmla="*/ 342901 w 504826"/>
                  <a:gd name="connsiteY2" fmla="*/ 13891 h 584597"/>
                  <a:gd name="connsiteX3" fmla="*/ 342901 w 504826"/>
                  <a:gd name="connsiteY3" fmla="*/ 41672 h 584597"/>
                  <a:gd name="connsiteX4" fmla="*/ 330696 w 504826"/>
                  <a:gd name="connsiteY4" fmla="*/ 71139 h 584597"/>
                  <a:gd name="connsiteX5" fmla="*/ 304801 w 504826"/>
                  <a:gd name="connsiteY5" fmla="*/ 81865 h 584597"/>
                  <a:gd name="connsiteX6" fmla="*/ 304801 w 504826"/>
                  <a:gd name="connsiteY6" fmla="*/ 108347 h 584597"/>
                  <a:gd name="connsiteX7" fmla="*/ 299861 w 504826"/>
                  <a:gd name="connsiteY7" fmla="*/ 120274 h 584597"/>
                  <a:gd name="connsiteX8" fmla="*/ 303283 w 504826"/>
                  <a:gd name="connsiteY8" fmla="*/ 120619 h 584597"/>
                  <a:gd name="connsiteX9" fmla="*/ 504826 w 504826"/>
                  <a:gd name="connsiteY9" fmla="*/ 367904 h 584597"/>
                  <a:gd name="connsiteX10" fmla="*/ 393540 w 504826"/>
                  <a:gd name="connsiteY10" fmla="*/ 577209 h 584597"/>
                  <a:gd name="connsiteX11" fmla="*/ 379928 w 504826"/>
                  <a:gd name="connsiteY11" fmla="*/ 584597 h 584597"/>
                  <a:gd name="connsiteX12" fmla="*/ 124898 w 504826"/>
                  <a:gd name="connsiteY12" fmla="*/ 584597 h 584597"/>
                  <a:gd name="connsiteX13" fmla="*/ 111287 w 504826"/>
                  <a:gd name="connsiteY13" fmla="*/ 577209 h 584597"/>
                  <a:gd name="connsiteX14" fmla="*/ 0 w 504826"/>
                  <a:gd name="connsiteY14" fmla="*/ 367904 h 584597"/>
                  <a:gd name="connsiteX15" fmla="*/ 201543 w 504826"/>
                  <a:gd name="connsiteY15" fmla="*/ 120619 h 584597"/>
                  <a:gd name="connsiteX16" fmla="*/ 204965 w 504826"/>
                  <a:gd name="connsiteY16" fmla="*/ 120274 h 584597"/>
                  <a:gd name="connsiteX17" fmla="*/ 200025 w 504826"/>
                  <a:gd name="connsiteY17" fmla="*/ 108347 h 584597"/>
                  <a:gd name="connsiteX18" fmla="*/ 200025 w 504826"/>
                  <a:gd name="connsiteY18" fmla="*/ 81865 h 584597"/>
                  <a:gd name="connsiteX19" fmla="*/ 174130 w 504826"/>
                  <a:gd name="connsiteY19" fmla="*/ 71139 h 584597"/>
                  <a:gd name="connsiteX20" fmla="*/ 161925 w 504826"/>
                  <a:gd name="connsiteY20" fmla="*/ 41672 h 584597"/>
                  <a:gd name="connsiteX21" fmla="*/ 161925 w 504826"/>
                  <a:gd name="connsiteY21" fmla="*/ 13891 h 584597"/>
                  <a:gd name="connsiteX22" fmla="*/ 175816 w 504826"/>
                  <a:gd name="connsiteY22" fmla="*/ 0 h 58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04826" h="584597">
                    <a:moveTo>
                      <a:pt x="175816" y="0"/>
                    </a:moveTo>
                    <a:lnTo>
                      <a:pt x="329010" y="0"/>
                    </a:lnTo>
                    <a:cubicBezTo>
                      <a:pt x="336682" y="0"/>
                      <a:pt x="342901" y="6219"/>
                      <a:pt x="342901" y="13891"/>
                    </a:cubicBezTo>
                    <a:lnTo>
                      <a:pt x="342901" y="41672"/>
                    </a:lnTo>
                    <a:cubicBezTo>
                      <a:pt x="342901" y="53179"/>
                      <a:pt x="338237" y="63597"/>
                      <a:pt x="330696" y="71139"/>
                    </a:cubicBezTo>
                    <a:lnTo>
                      <a:pt x="304801" y="81865"/>
                    </a:lnTo>
                    <a:lnTo>
                      <a:pt x="304801" y="108347"/>
                    </a:lnTo>
                    <a:lnTo>
                      <a:pt x="299861" y="120274"/>
                    </a:lnTo>
                    <a:lnTo>
                      <a:pt x="303283" y="120619"/>
                    </a:lnTo>
                    <a:cubicBezTo>
                      <a:pt x="418304" y="144156"/>
                      <a:pt x="504826" y="245926"/>
                      <a:pt x="504826" y="367904"/>
                    </a:cubicBezTo>
                    <a:cubicBezTo>
                      <a:pt x="504826" y="455032"/>
                      <a:pt x="460682" y="531849"/>
                      <a:pt x="393540" y="577209"/>
                    </a:cubicBezTo>
                    <a:lnTo>
                      <a:pt x="379928" y="584597"/>
                    </a:lnTo>
                    <a:lnTo>
                      <a:pt x="124898" y="584597"/>
                    </a:lnTo>
                    <a:lnTo>
                      <a:pt x="111287" y="577209"/>
                    </a:lnTo>
                    <a:cubicBezTo>
                      <a:pt x="44144" y="531849"/>
                      <a:pt x="0" y="455032"/>
                      <a:pt x="0" y="367904"/>
                    </a:cubicBezTo>
                    <a:cubicBezTo>
                      <a:pt x="0" y="245926"/>
                      <a:pt x="86522" y="144156"/>
                      <a:pt x="201543" y="120619"/>
                    </a:cubicBezTo>
                    <a:lnTo>
                      <a:pt x="204965" y="120274"/>
                    </a:lnTo>
                    <a:lnTo>
                      <a:pt x="200025" y="108347"/>
                    </a:lnTo>
                    <a:lnTo>
                      <a:pt x="200025" y="81865"/>
                    </a:lnTo>
                    <a:lnTo>
                      <a:pt x="174130" y="71139"/>
                    </a:lnTo>
                    <a:cubicBezTo>
                      <a:pt x="166589" y="63597"/>
                      <a:pt x="161925" y="53179"/>
                      <a:pt x="161925" y="41672"/>
                    </a:cubicBezTo>
                    <a:lnTo>
                      <a:pt x="161925" y="13891"/>
                    </a:lnTo>
                    <a:cubicBezTo>
                      <a:pt x="161925" y="6219"/>
                      <a:pt x="168144" y="0"/>
                      <a:pt x="175816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9940C3A7-E1D4-4A69-BC58-02E79B4321EA}"/>
                  </a:ext>
                </a:extLst>
              </p:cNvPr>
              <p:cNvGrpSpPr/>
              <p:nvPr/>
            </p:nvGrpSpPr>
            <p:grpSpPr>
              <a:xfrm>
                <a:off x="1529348" y="4261018"/>
                <a:ext cx="126207" cy="386157"/>
                <a:chOff x="2431255" y="4440636"/>
                <a:chExt cx="126207" cy="386157"/>
              </a:xfrm>
              <a:solidFill>
                <a:schemeClr val="accent4">
                  <a:lumMod val="75000"/>
                </a:schemeClr>
              </a:solidFill>
            </p:grpSpPr>
            <p:grpSp>
              <p:nvGrpSpPr>
                <p:cNvPr id="89" name="グループ化 88">
                  <a:extLst>
                    <a:ext uri="{FF2B5EF4-FFF2-40B4-BE49-F238E27FC236}">
                      <a16:creationId xmlns:a16="http://schemas.microsoft.com/office/drawing/2014/main" id="{5F6F2DBA-134A-4277-BB38-C4D216732153}"/>
                    </a:ext>
                  </a:extLst>
                </p:cNvPr>
                <p:cNvGrpSpPr/>
                <p:nvPr/>
              </p:nvGrpSpPr>
              <p:grpSpPr>
                <a:xfrm>
                  <a:off x="2431255" y="4749006"/>
                  <a:ext cx="126207" cy="58738"/>
                  <a:chOff x="2381250" y="4460875"/>
                  <a:chExt cx="187325" cy="241300"/>
                </a:xfrm>
                <a:grpFill/>
              </p:grpSpPr>
              <p:sp>
                <p:nvSpPr>
                  <p:cNvPr id="92" name="四角形: 角を丸くする 91">
                    <a:extLst>
                      <a:ext uri="{FF2B5EF4-FFF2-40B4-BE49-F238E27FC236}">
                        <a16:creationId xmlns:a16="http://schemas.microsoft.com/office/drawing/2014/main" id="{3376C101-023C-4E9E-8031-A5A1CAB98FB3}"/>
                      </a:ext>
                    </a:extLst>
                  </p:cNvPr>
                  <p:cNvSpPr/>
                  <p:nvPr/>
                </p:nvSpPr>
                <p:spPr>
                  <a:xfrm>
                    <a:off x="2381250" y="4460875"/>
                    <a:ext cx="187325" cy="603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四角形: 角を丸くする 92">
                    <a:extLst>
                      <a:ext uri="{FF2B5EF4-FFF2-40B4-BE49-F238E27FC236}">
                        <a16:creationId xmlns:a16="http://schemas.microsoft.com/office/drawing/2014/main" id="{B0AC4292-006C-4582-A03C-08B2177DC409}"/>
                      </a:ext>
                    </a:extLst>
                  </p:cNvPr>
                  <p:cNvSpPr/>
                  <p:nvPr/>
                </p:nvSpPr>
                <p:spPr>
                  <a:xfrm>
                    <a:off x="2381250" y="4581525"/>
                    <a:ext cx="187325" cy="603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四角形: 角を丸くする 93">
                    <a:extLst>
                      <a:ext uri="{FF2B5EF4-FFF2-40B4-BE49-F238E27FC236}">
                        <a16:creationId xmlns:a16="http://schemas.microsoft.com/office/drawing/2014/main" id="{E2F85980-BBBB-4C9D-8124-4104FFE97DA8}"/>
                      </a:ext>
                    </a:extLst>
                  </p:cNvPr>
                  <p:cNvSpPr/>
                  <p:nvPr/>
                </p:nvSpPr>
                <p:spPr>
                  <a:xfrm>
                    <a:off x="2381250" y="4641850"/>
                    <a:ext cx="187325" cy="603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0" name="四角形: 角を丸くする 89">
                  <a:extLst>
                    <a:ext uri="{FF2B5EF4-FFF2-40B4-BE49-F238E27FC236}">
                      <a16:creationId xmlns:a16="http://schemas.microsoft.com/office/drawing/2014/main" id="{FC338012-54B0-4133-B01E-3048031D73A2}"/>
                    </a:ext>
                  </a:extLst>
                </p:cNvPr>
                <p:cNvSpPr/>
                <p:nvPr/>
              </p:nvSpPr>
              <p:spPr>
                <a:xfrm rot="5400000">
                  <a:off x="2301279" y="4626372"/>
                  <a:ext cx="386157" cy="1468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四角形: 角を丸くする 90">
                  <a:extLst>
                    <a:ext uri="{FF2B5EF4-FFF2-40B4-BE49-F238E27FC236}">
                      <a16:creationId xmlns:a16="http://schemas.microsoft.com/office/drawing/2014/main" id="{E46674E8-3E3C-482B-81D8-950AE55208ED}"/>
                    </a:ext>
                  </a:extLst>
                </p:cNvPr>
                <p:cNvSpPr/>
                <p:nvPr/>
              </p:nvSpPr>
              <p:spPr>
                <a:xfrm>
                  <a:off x="2431255" y="4763691"/>
                  <a:ext cx="126207" cy="1468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6" name="弦 75">
              <a:extLst>
                <a:ext uri="{FF2B5EF4-FFF2-40B4-BE49-F238E27FC236}">
                  <a16:creationId xmlns:a16="http://schemas.microsoft.com/office/drawing/2014/main" id="{90A1BCB0-480A-49E3-9A4A-6713D4BA1825}"/>
                </a:ext>
              </a:extLst>
            </p:cNvPr>
            <p:cNvSpPr/>
            <p:nvPr/>
          </p:nvSpPr>
          <p:spPr>
            <a:xfrm flipH="1">
              <a:off x="1061963" y="3299616"/>
              <a:ext cx="104107" cy="104107"/>
            </a:xfrm>
            <a:prstGeom prst="chord">
              <a:avLst>
                <a:gd name="adj1" fmla="val 30609"/>
                <a:gd name="adj2" fmla="val 14487111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弦 76">
              <a:extLst>
                <a:ext uri="{FF2B5EF4-FFF2-40B4-BE49-F238E27FC236}">
                  <a16:creationId xmlns:a16="http://schemas.microsoft.com/office/drawing/2014/main" id="{DF91914A-790B-4729-909D-5D958204A82C}"/>
                </a:ext>
              </a:extLst>
            </p:cNvPr>
            <p:cNvSpPr/>
            <p:nvPr/>
          </p:nvSpPr>
          <p:spPr>
            <a:xfrm>
              <a:off x="1282600" y="3299616"/>
              <a:ext cx="104107" cy="104107"/>
            </a:xfrm>
            <a:prstGeom prst="chord">
              <a:avLst>
                <a:gd name="adj1" fmla="val 30609"/>
                <a:gd name="adj2" fmla="val 14487111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16E985C7-5059-46D3-BD68-5BDF7E30CA39}"/>
                </a:ext>
              </a:extLst>
            </p:cNvPr>
            <p:cNvSpPr/>
            <p:nvPr/>
          </p:nvSpPr>
          <p:spPr>
            <a:xfrm rot="2700000">
              <a:off x="1054895" y="3452767"/>
              <a:ext cx="156751" cy="76057"/>
            </a:xfrm>
            <a:custGeom>
              <a:avLst/>
              <a:gdLst>
                <a:gd name="connsiteX0" fmla="*/ 192424 w 384848"/>
                <a:gd name="connsiteY0" fmla="*/ 0 h 165700"/>
                <a:gd name="connsiteX1" fmla="*/ 384848 w 384848"/>
                <a:gd name="connsiteY1" fmla="*/ 165700 h 165700"/>
                <a:gd name="connsiteX2" fmla="*/ 333229 w 384848"/>
                <a:gd name="connsiteY2" fmla="*/ 165700 h 165700"/>
                <a:gd name="connsiteX3" fmla="*/ 192424 w 384848"/>
                <a:gd name="connsiteY3" fmla="*/ 44450 h 165700"/>
                <a:gd name="connsiteX4" fmla="*/ 51619 w 384848"/>
                <a:gd name="connsiteY4" fmla="*/ 165700 h 165700"/>
                <a:gd name="connsiteX5" fmla="*/ 0 w 384848"/>
                <a:gd name="connsiteY5" fmla="*/ 165700 h 16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848" h="165700">
                  <a:moveTo>
                    <a:pt x="192424" y="0"/>
                  </a:moveTo>
                  <a:lnTo>
                    <a:pt x="384848" y="165700"/>
                  </a:lnTo>
                  <a:lnTo>
                    <a:pt x="333229" y="165700"/>
                  </a:lnTo>
                  <a:lnTo>
                    <a:pt x="192424" y="44450"/>
                  </a:lnTo>
                  <a:lnTo>
                    <a:pt x="51619" y="165700"/>
                  </a:lnTo>
                  <a:lnTo>
                    <a:pt x="0" y="165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98F0A0EC-F823-4925-9868-9D549EA444AC}"/>
                </a:ext>
              </a:extLst>
            </p:cNvPr>
            <p:cNvSpPr/>
            <p:nvPr/>
          </p:nvSpPr>
          <p:spPr>
            <a:xfrm rot="18900000" flipH="1">
              <a:off x="1243073" y="3452766"/>
              <a:ext cx="156751" cy="76057"/>
            </a:xfrm>
            <a:custGeom>
              <a:avLst/>
              <a:gdLst>
                <a:gd name="connsiteX0" fmla="*/ 192424 w 384848"/>
                <a:gd name="connsiteY0" fmla="*/ 0 h 165700"/>
                <a:gd name="connsiteX1" fmla="*/ 384848 w 384848"/>
                <a:gd name="connsiteY1" fmla="*/ 165700 h 165700"/>
                <a:gd name="connsiteX2" fmla="*/ 333229 w 384848"/>
                <a:gd name="connsiteY2" fmla="*/ 165700 h 165700"/>
                <a:gd name="connsiteX3" fmla="*/ 192424 w 384848"/>
                <a:gd name="connsiteY3" fmla="*/ 44450 h 165700"/>
                <a:gd name="connsiteX4" fmla="*/ 51619 w 384848"/>
                <a:gd name="connsiteY4" fmla="*/ 165700 h 165700"/>
                <a:gd name="connsiteX5" fmla="*/ 0 w 384848"/>
                <a:gd name="connsiteY5" fmla="*/ 165700 h 16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848" h="165700">
                  <a:moveTo>
                    <a:pt x="192424" y="0"/>
                  </a:moveTo>
                  <a:lnTo>
                    <a:pt x="384848" y="165700"/>
                  </a:lnTo>
                  <a:lnTo>
                    <a:pt x="333229" y="165700"/>
                  </a:lnTo>
                  <a:lnTo>
                    <a:pt x="192424" y="44450"/>
                  </a:lnTo>
                  <a:lnTo>
                    <a:pt x="51619" y="165700"/>
                  </a:lnTo>
                  <a:lnTo>
                    <a:pt x="0" y="165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FC7610F1-0F05-41C8-B1AF-FA4C94E9082B}"/>
                </a:ext>
              </a:extLst>
            </p:cNvPr>
            <p:cNvGrpSpPr/>
            <p:nvPr/>
          </p:nvGrpSpPr>
          <p:grpSpPr>
            <a:xfrm rot="900000">
              <a:off x="391283" y="2757605"/>
              <a:ext cx="641170" cy="641170"/>
              <a:chOff x="3055482" y="1862579"/>
              <a:chExt cx="802952" cy="802952"/>
            </a:xfrm>
          </p:grpSpPr>
          <p:sp>
            <p:nvSpPr>
              <p:cNvPr id="84" name="星: 16 pt 83">
                <a:extLst>
                  <a:ext uri="{FF2B5EF4-FFF2-40B4-BE49-F238E27FC236}">
                    <a16:creationId xmlns:a16="http://schemas.microsoft.com/office/drawing/2014/main" id="{A6DE5D00-C5F0-478F-94EF-5AB3632B6462}"/>
                  </a:ext>
                </a:extLst>
              </p:cNvPr>
              <p:cNvSpPr/>
              <p:nvPr/>
            </p:nvSpPr>
            <p:spPr>
              <a:xfrm>
                <a:off x="3055482" y="1862579"/>
                <a:ext cx="802952" cy="802952"/>
              </a:xfrm>
              <a:prstGeom prst="star16">
                <a:avLst>
                  <a:gd name="adj" fmla="val 44143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テキスト ボックス 84">
                <a:extLst>
                  <a:ext uri="{FF2B5EF4-FFF2-40B4-BE49-F238E27FC236}">
                    <a16:creationId xmlns:a16="http://schemas.microsoft.com/office/drawing/2014/main" id="{28143544-9D9B-4DCA-A1F8-75C75CAE7B6C}"/>
                  </a:ext>
                </a:extLst>
              </p:cNvPr>
              <p:cNvSpPr txBox="1"/>
              <p:nvPr/>
            </p:nvSpPr>
            <p:spPr>
              <a:xfrm rot="5400000">
                <a:off x="3189363" y="2097908"/>
                <a:ext cx="525782" cy="305326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残業</a:t>
                </a:r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7A95119F-8CFC-41CA-BF38-B21561A21B6F}"/>
                </a:ext>
              </a:extLst>
            </p:cNvPr>
            <p:cNvGrpSpPr/>
            <p:nvPr/>
          </p:nvGrpSpPr>
          <p:grpSpPr>
            <a:xfrm rot="20700000">
              <a:off x="1343783" y="3691055"/>
              <a:ext cx="641170" cy="641170"/>
              <a:chOff x="3055482" y="1862579"/>
              <a:chExt cx="802952" cy="802952"/>
            </a:xfrm>
          </p:grpSpPr>
          <p:sp>
            <p:nvSpPr>
              <p:cNvPr id="82" name="星: 16 pt 81">
                <a:extLst>
                  <a:ext uri="{FF2B5EF4-FFF2-40B4-BE49-F238E27FC236}">
                    <a16:creationId xmlns:a16="http://schemas.microsoft.com/office/drawing/2014/main" id="{F1884D09-03B0-4632-BDB5-8F7320F4B463}"/>
                  </a:ext>
                </a:extLst>
              </p:cNvPr>
              <p:cNvSpPr/>
              <p:nvPr/>
            </p:nvSpPr>
            <p:spPr>
              <a:xfrm>
                <a:off x="3055482" y="1862579"/>
                <a:ext cx="802952" cy="802952"/>
              </a:xfrm>
              <a:prstGeom prst="star16">
                <a:avLst>
                  <a:gd name="adj" fmla="val 44143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テキスト ボックス 82">
                <a:extLst>
                  <a:ext uri="{FF2B5EF4-FFF2-40B4-BE49-F238E27FC236}">
                    <a16:creationId xmlns:a16="http://schemas.microsoft.com/office/drawing/2014/main" id="{5ED96C38-0D8E-4FCE-BCFC-D75D583C3E1E}"/>
                  </a:ext>
                </a:extLst>
              </p:cNvPr>
              <p:cNvSpPr txBox="1"/>
              <p:nvPr/>
            </p:nvSpPr>
            <p:spPr>
              <a:xfrm rot="5400000">
                <a:off x="3189363" y="2097908"/>
                <a:ext cx="525782" cy="305326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過労</a:t>
                </a:r>
              </a:p>
            </p:txBody>
          </p: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F7610DFF-94C3-4B3C-AE1B-23E688A5F6B2}"/>
              </a:ext>
            </a:extLst>
          </p:cNvPr>
          <p:cNvGrpSpPr/>
          <p:nvPr/>
        </p:nvGrpSpPr>
        <p:grpSpPr>
          <a:xfrm>
            <a:off x="3797331" y="4291852"/>
            <a:ext cx="2400480" cy="1785762"/>
            <a:chOff x="2224984" y="2900212"/>
            <a:chExt cx="1703373" cy="1267171"/>
          </a:xfrm>
        </p:grpSpPr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3E8E9135-9D19-48C8-963F-E403BA768C30}"/>
                </a:ext>
              </a:extLst>
            </p:cNvPr>
            <p:cNvGrpSpPr/>
            <p:nvPr/>
          </p:nvGrpSpPr>
          <p:grpSpPr>
            <a:xfrm>
              <a:off x="2240718" y="2900212"/>
              <a:ext cx="1687639" cy="1267171"/>
              <a:chOff x="2580906" y="3533655"/>
              <a:chExt cx="1916799" cy="1439237"/>
            </a:xfrm>
          </p:grpSpPr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30E4A5CC-A041-4E8E-A676-ACFB4C7B5270}"/>
                  </a:ext>
                </a:extLst>
              </p:cNvPr>
              <p:cNvGrpSpPr/>
              <p:nvPr/>
            </p:nvGrpSpPr>
            <p:grpSpPr>
              <a:xfrm>
                <a:off x="2580906" y="3533655"/>
                <a:ext cx="1916799" cy="1439237"/>
                <a:chOff x="4277574" y="3610727"/>
                <a:chExt cx="2323377" cy="1744518"/>
              </a:xfrm>
            </p:grpSpPr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24A0B773-94BD-4E95-8DBF-4E38511E761B}"/>
                    </a:ext>
                  </a:extLst>
                </p:cNvPr>
                <p:cNvGrpSpPr/>
                <p:nvPr/>
              </p:nvGrpSpPr>
              <p:grpSpPr>
                <a:xfrm>
                  <a:off x="5030077" y="4113734"/>
                  <a:ext cx="853194" cy="829235"/>
                  <a:chOff x="5379627" y="932118"/>
                  <a:chExt cx="568736" cy="568736"/>
                </a:xfrm>
              </p:grpSpPr>
              <p:sp>
                <p:nvSpPr>
                  <p:cNvPr id="141" name="楕円 140">
                    <a:extLst>
                      <a:ext uri="{FF2B5EF4-FFF2-40B4-BE49-F238E27FC236}">
                        <a16:creationId xmlns:a16="http://schemas.microsoft.com/office/drawing/2014/main" id="{7A088FBD-005D-4955-B78C-69CD5D7F9118}"/>
                      </a:ext>
                    </a:extLst>
                  </p:cNvPr>
                  <p:cNvSpPr/>
                  <p:nvPr/>
                </p:nvSpPr>
                <p:spPr>
                  <a:xfrm>
                    <a:off x="5379627" y="932118"/>
                    <a:ext cx="568736" cy="56873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24D6ECFD-1640-4FFB-9CDE-7801FF58D41D}"/>
                      </a:ext>
                    </a:extLst>
                  </p:cNvPr>
                  <p:cNvSpPr/>
                  <p:nvPr/>
                </p:nvSpPr>
                <p:spPr>
                  <a:xfrm>
                    <a:off x="5387700" y="1022606"/>
                    <a:ext cx="552590" cy="129174"/>
                  </a:xfrm>
                  <a:custGeom>
                    <a:avLst/>
                    <a:gdLst>
                      <a:gd name="connsiteX0" fmla="*/ 276295 w 552590"/>
                      <a:gd name="connsiteY0" fmla="*/ 0 h 129174"/>
                      <a:gd name="connsiteX1" fmla="*/ 395033 w 552590"/>
                      <a:gd name="connsiteY1" fmla="*/ 3910 h 129174"/>
                      <a:gd name="connsiteX2" fmla="*/ 494893 w 552590"/>
                      <a:gd name="connsiteY2" fmla="*/ 14036 h 129174"/>
                      <a:gd name="connsiteX3" fmla="*/ 512097 w 552590"/>
                      <a:gd name="connsiteY3" fmla="*/ 34887 h 129174"/>
                      <a:gd name="connsiteX4" fmla="*/ 538316 w 552590"/>
                      <a:gd name="connsiteY4" fmla="*/ 83191 h 129174"/>
                      <a:gd name="connsiteX5" fmla="*/ 552590 w 552590"/>
                      <a:gd name="connsiteY5" fmla="*/ 129174 h 129174"/>
                      <a:gd name="connsiteX6" fmla="*/ 505626 w 552590"/>
                      <a:gd name="connsiteY6" fmla="*/ 126057 h 129174"/>
                      <a:gd name="connsiteX7" fmla="*/ 276295 w 552590"/>
                      <a:gd name="connsiteY7" fmla="*/ 120394 h 129174"/>
                      <a:gd name="connsiteX8" fmla="*/ 46964 w 552590"/>
                      <a:gd name="connsiteY8" fmla="*/ 126057 h 129174"/>
                      <a:gd name="connsiteX9" fmla="*/ 0 w 552590"/>
                      <a:gd name="connsiteY9" fmla="*/ 129174 h 129174"/>
                      <a:gd name="connsiteX10" fmla="*/ 14274 w 552590"/>
                      <a:gd name="connsiteY10" fmla="*/ 83191 h 129174"/>
                      <a:gd name="connsiteX11" fmla="*/ 40493 w 552590"/>
                      <a:gd name="connsiteY11" fmla="*/ 34887 h 129174"/>
                      <a:gd name="connsiteX12" fmla="*/ 57698 w 552590"/>
                      <a:gd name="connsiteY12" fmla="*/ 14036 h 129174"/>
                      <a:gd name="connsiteX13" fmla="*/ 157557 w 552590"/>
                      <a:gd name="connsiteY13" fmla="*/ 3910 h 129174"/>
                      <a:gd name="connsiteX14" fmla="*/ 276295 w 552590"/>
                      <a:gd name="connsiteY14" fmla="*/ 0 h 129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2590" h="129174">
                        <a:moveTo>
                          <a:pt x="276295" y="0"/>
                        </a:moveTo>
                        <a:cubicBezTo>
                          <a:pt x="316969" y="0"/>
                          <a:pt x="356680" y="1346"/>
                          <a:pt x="395033" y="3910"/>
                        </a:cubicBezTo>
                        <a:lnTo>
                          <a:pt x="494893" y="14036"/>
                        </a:lnTo>
                        <a:lnTo>
                          <a:pt x="512097" y="34887"/>
                        </a:lnTo>
                        <a:cubicBezTo>
                          <a:pt x="522318" y="50016"/>
                          <a:pt x="531121" y="66180"/>
                          <a:pt x="538316" y="83191"/>
                        </a:cubicBezTo>
                        <a:lnTo>
                          <a:pt x="552590" y="129174"/>
                        </a:lnTo>
                        <a:lnTo>
                          <a:pt x="505626" y="126057"/>
                        </a:lnTo>
                        <a:cubicBezTo>
                          <a:pt x="435139" y="122410"/>
                          <a:pt x="357642" y="120394"/>
                          <a:pt x="276295" y="120394"/>
                        </a:cubicBezTo>
                        <a:cubicBezTo>
                          <a:pt x="194948" y="120394"/>
                          <a:pt x="117451" y="122410"/>
                          <a:pt x="46964" y="126057"/>
                        </a:cubicBezTo>
                        <a:lnTo>
                          <a:pt x="0" y="129174"/>
                        </a:lnTo>
                        <a:lnTo>
                          <a:pt x="14274" y="83191"/>
                        </a:lnTo>
                        <a:cubicBezTo>
                          <a:pt x="21469" y="66180"/>
                          <a:pt x="30272" y="50016"/>
                          <a:pt x="40493" y="34887"/>
                        </a:cubicBezTo>
                        <a:lnTo>
                          <a:pt x="57698" y="14036"/>
                        </a:lnTo>
                        <a:lnTo>
                          <a:pt x="157557" y="3910"/>
                        </a:lnTo>
                        <a:cubicBezTo>
                          <a:pt x="195911" y="1346"/>
                          <a:pt x="235622" y="0"/>
                          <a:pt x="27629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2058D74E-A587-400A-A6E6-EFFA12EA2485}"/>
                      </a:ext>
                    </a:extLst>
                  </p:cNvPr>
                  <p:cNvSpPr/>
                  <p:nvPr/>
                </p:nvSpPr>
                <p:spPr>
                  <a:xfrm>
                    <a:off x="5386794" y="1278274"/>
                    <a:ext cx="554402" cy="129234"/>
                  </a:xfrm>
                  <a:custGeom>
                    <a:avLst/>
                    <a:gdLst>
                      <a:gd name="connsiteX0" fmla="*/ 0 w 554402"/>
                      <a:gd name="connsiteY0" fmla="*/ 0 h 129234"/>
                      <a:gd name="connsiteX1" fmla="*/ 47870 w 554402"/>
                      <a:gd name="connsiteY1" fmla="*/ 3177 h 129234"/>
                      <a:gd name="connsiteX2" fmla="*/ 277201 w 554402"/>
                      <a:gd name="connsiteY2" fmla="*/ 8840 h 129234"/>
                      <a:gd name="connsiteX3" fmla="*/ 506532 w 554402"/>
                      <a:gd name="connsiteY3" fmla="*/ 3177 h 129234"/>
                      <a:gd name="connsiteX4" fmla="*/ 554402 w 554402"/>
                      <a:gd name="connsiteY4" fmla="*/ 0 h 129234"/>
                      <a:gd name="connsiteX5" fmla="*/ 539222 w 554402"/>
                      <a:gd name="connsiteY5" fmla="*/ 48901 h 129234"/>
                      <a:gd name="connsiteX6" fmla="*/ 513003 w 554402"/>
                      <a:gd name="connsiteY6" fmla="*/ 97205 h 129234"/>
                      <a:gd name="connsiteX7" fmla="*/ 498372 w 554402"/>
                      <a:gd name="connsiteY7" fmla="*/ 114937 h 129234"/>
                      <a:gd name="connsiteX8" fmla="*/ 395939 w 554402"/>
                      <a:gd name="connsiteY8" fmla="*/ 125324 h 129234"/>
                      <a:gd name="connsiteX9" fmla="*/ 277201 w 554402"/>
                      <a:gd name="connsiteY9" fmla="*/ 129234 h 129234"/>
                      <a:gd name="connsiteX10" fmla="*/ 158463 w 554402"/>
                      <a:gd name="connsiteY10" fmla="*/ 125324 h 129234"/>
                      <a:gd name="connsiteX11" fmla="*/ 56030 w 554402"/>
                      <a:gd name="connsiteY11" fmla="*/ 114937 h 129234"/>
                      <a:gd name="connsiteX12" fmla="*/ 41399 w 554402"/>
                      <a:gd name="connsiteY12" fmla="*/ 97205 h 129234"/>
                      <a:gd name="connsiteX13" fmla="*/ 15180 w 554402"/>
                      <a:gd name="connsiteY13" fmla="*/ 48901 h 129234"/>
                      <a:gd name="connsiteX14" fmla="*/ 0 w 554402"/>
                      <a:gd name="connsiteY14" fmla="*/ 0 h 129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4402" h="129234">
                        <a:moveTo>
                          <a:pt x="0" y="0"/>
                        </a:moveTo>
                        <a:lnTo>
                          <a:pt x="47870" y="3177"/>
                        </a:lnTo>
                        <a:cubicBezTo>
                          <a:pt x="118357" y="6824"/>
                          <a:pt x="195854" y="8840"/>
                          <a:pt x="277201" y="8840"/>
                        </a:cubicBezTo>
                        <a:cubicBezTo>
                          <a:pt x="358548" y="8840"/>
                          <a:pt x="436045" y="6824"/>
                          <a:pt x="506532" y="3177"/>
                        </a:cubicBezTo>
                        <a:lnTo>
                          <a:pt x="554402" y="0"/>
                        </a:lnTo>
                        <a:lnTo>
                          <a:pt x="539222" y="48901"/>
                        </a:lnTo>
                        <a:cubicBezTo>
                          <a:pt x="532027" y="65912"/>
                          <a:pt x="523224" y="82076"/>
                          <a:pt x="513003" y="97205"/>
                        </a:cubicBezTo>
                        <a:lnTo>
                          <a:pt x="498372" y="114937"/>
                        </a:lnTo>
                        <a:lnTo>
                          <a:pt x="395939" y="125324"/>
                        </a:lnTo>
                        <a:cubicBezTo>
                          <a:pt x="357586" y="127888"/>
                          <a:pt x="317875" y="129234"/>
                          <a:pt x="277201" y="129234"/>
                        </a:cubicBezTo>
                        <a:cubicBezTo>
                          <a:pt x="236528" y="129234"/>
                          <a:pt x="196817" y="127888"/>
                          <a:pt x="158463" y="125324"/>
                        </a:cubicBezTo>
                        <a:lnTo>
                          <a:pt x="56030" y="114937"/>
                        </a:lnTo>
                        <a:lnTo>
                          <a:pt x="41399" y="97205"/>
                        </a:lnTo>
                        <a:cubicBezTo>
                          <a:pt x="31178" y="82076"/>
                          <a:pt x="22375" y="65912"/>
                          <a:pt x="15180" y="4890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A1411F50-EB0F-4EED-AB93-7E59902C9BDF}"/>
                    </a:ext>
                  </a:extLst>
                </p:cNvPr>
                <p:cNvGrpSpPr/>
                <p:nvPr/>
              </p:nvGrpSpPr>
              <p:grpSpPr>
                <a:xfrm rot="2356345" flipH="1">
                  <a:off x="5102559" y="4655049"/>
                  <a:ext cx="790594" cy="700196"/>
                  <a:chOff x="4789168" y="4421420"/>
                  <a:chExt cx="790594" cy="700196"/>
                </a:xfrm>
              </p:grpSpPr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551C0454-37A4-45B4-A176-E9CFD932A421}"/>
                      </a:ext>
                    </a:extLst>
                  </p:cNvPr>
                  <p:cNvSpPr/>
                  <p:nvPr/>
                </p:nvSpPr>
                <p:spPr>
                  <a:xfrm rot="1663510" flipV="1">
                    <a:off x="4814392" y="4421420"/>
                    <a:ext cx="465056" cy="37055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9" name="フリーフォーム: 図形 138">
                    <a:extLst>
                      <a:ext uri="{FF2B5EF4-FFF2-40B4-BE49-F238E27FC236}">
                        <a16:creationId xmlns:a16="http://schemas.microsoft.com/office/drawing/2014/main" id="{CB85E188-610E-4790-8B11-F5BF9174382C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4789168" y="4512313"/>
                    <a:ext cx="590003" cy="47011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47C5CDEE-EA92-4E4E-86A8-AAADD63A14E5}"/>
                      </a:ext>
                    </a:extLst>
                  </p:cNvPr>
                  <p:cNvSpPr/>
                  <p:nvPr/>
                </p:nvSpPr>
                <p:spPr>
                  <a:xfrm rot="755758" flipV="1">
                    <a:off x="4808579" y="4507141"/>
                    <a:ext cx="771183" cy="614475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D9782012-A22B-43F0-BF85-9A54AAD46A54}"/>
                    </a:ext>
                  </a:extLst>
                </p:cNvPr>
                <p:cNvSpPr/>
                <p:nvPr/>
              </p:nvSpPr>
              <p:spPr>
                <a:xfrm rot="6105773">
                  <a:off x="4458196" y="3430105"/>
                  <a:ext cx="835454" cy="1196697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>
                  <a:solidFill>
                    <a:srgbClr val="00B0F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D5BC4A83-E968-4228-B9EB-42BED7667ED5}"/>
                    </a:ext>
                  </a:extLst>
                </p:cNvPr>
                <p:cNvGrpSpPr/>
                <p:nvPr/>
              </p:nvGrpSpPr>
              <p:grpSpPr>
                <a:xfrm rot="19243655">
                  <a:off x="5013789" y="4655049"/>
                  <a:ext cx="790594" cy="700196"/>
                  <a:chOff x="4789168" y="4421420"/>
                  <a:chExt cx="790594" cy="700196"/>
                </a:xfrm>
              </p:grpSpPr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A58776A3-9EAA-4D21-A82F-FC94F4B89324}"/>
                      </a:ext>
                    </a:extLst>
                  </p:cNvPr>
                  <p:cNvSpPr/>
                  <p:nvPr/>
                </p:nvSpPr>
                <p:spPr>
                  <a:xfrm rot="1663510" flipV="1">
                    <a:off x="4814392" y="4421420"/>
                    <a:ext cx="465056" cy="37055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49F4CC20-4559-4581-A544-B1BD1256A54D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4789168" y="4512313"/>
                    <a:ext cx="590003" cy="47011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7" name="フリーフォーム: 図形 136">
                    <a:extLst>
                      <a:ext uri="{FF2B5EF4-FFF2-40B4-BE49-F238E27FC236}">
                        <a16:creationId xmlns:a16="http://schemas.microsoft.com/office/drawing/2014/main" id="{F60606F8-7695-4B76-8805-0AF913104DC5}"/>
                      </a:ext>
                    </a:extLst>
                  </p:cNvPr>
                  <p:cNvSpPr/>
                  <p:nvPr/>
                </p:nvSpPr>
                <p:spPr>
                  <a:xfrm rot="755758" flipV="1">
                    <a:off x="4808579" y="4507141"/>
                    <a:ext cx="771183" cy="614475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A1472C25-3053-4FAC-97E7-20519BECF305}"/>
                    </a:ext>
                  </a:extLst>
                </p:cNvPr>
                <p:cNvSpPr/>
                <p:nvPr/>
              </p:nvSpPr>
              <p:spPr>
                <a:xfrm rot="15494227" flipH="1">
                  <a:off x="5584876" y="3430105"/>
                  <a:ext cx="835454" cy="1196697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>
                  <a:solidFill>
                    <a:srgbClr val="00B0F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星: 12 pt 125">
                  <a:extLst>
                    <a:ext uri="{FF2B5EF4-FFF2-40B4-BE49-F238E27FC236}">
                      <a16:creationId xmlns:a16="http://schemas.microsoft.com/office/drawing/2014/main" id="{99FE4EA4-E6AD-41B3-A1B1-8443DFD66D86}"/>
                    </a:ext>
                  </a:extLst>
                </p:cNvPr>
                <p:cNvSpPr/>
                <p:nvPr/>
              </p:nvSpPr>
              <p:spPr>
                <a:xfrm>
                  <a:off x="5064532" y="4192597"/>
                  <a:ext cx="797304" cy="777065"/>
                </a:xfrm>
                <a:prstGeom prst="star12">
                  <a:avLst>
                    <a:gd name="adj" fmla="val 44079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5CC557FD-B357-45E3-9E6E-C4C7D4CFCC19}"/>
                    </a:ext>
                  </a:extLst>
                </p:cNvPr>
                <p:cNvGrpSpPr/>
                <p:nvPr/>
              </p:nvGrpSpPr>
              <p:grpSpPr>
                <a:xfrm>
                  <a:off x="4975556" y="4054213"/>
                  <a:ext cx="962237" cy="747191"/>
                  <a:chOff x="5343283" y="988959"/>
                  <a:chExt cx="641424" cy="498075"/>
                </a:xfrm>
              </p:grpSpPr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0B30DE25-6954-4B31-BE5A-DACFB4C38B39}"/>
                      </a:ext>
                    </a:extLst>
                  </p:cNvPr>
                  <p:cNvSpPr/>
                  <p:nvPr/>
                </p:nvSpPr>
                <p:spPr>
                  <a:xfrm rot="625307">
                    <a:off x="5343283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フリーフォーム: 図形 128">
                    <a:extLst>
                      <a:ext uri="{FF2B5EF4-FFF2-40B4-BE49-F238E27FC236}">
                        <a16:creationId xmlns:a16="http://schemas.microsoft.com/office/drawing/2014/main" id="{0E5A2B51-C7E4-4D3F-BEA8-2AF6B622245C}"/>
                      </a:ext>
                    </a:extLst>
                  </p:cNvPr>
                  <p:cNvSpPr/>
                  <p:nvPr/>
                </p:nvSpPr>
                <p:spPr>
                  <a:xfrm rot="20974693" flipH="1">
                    <a:off x="5706333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楕円 129">
                    <a:extLst>
                      <a:ext uri="{FF2B5EF4-FFF2-40B4-BE49-F238E27FC236}">
                        <a16:creationId xmlns:a16="http://schemas.microsoft.com/office/drawing/2014/main" id="{24A76ED7-7B54-4179-A6AE-B4C410359161}"/>
                      </a:ext>
                    </a:extLst>
                  </p:cNvPr>
                  <p:cNvSpPr/>
                  <p:nvPr/>
                </p:nvSpPr>
                <p:spPr>
                  <a:xfrm>
                    <a:off x="5459172" y="1077388"/>
                    <a:ext cx="409646" cy="409646"/>
                  </a:xfrm>
                  <a:prstGeom prst="ellipse">
                    <a:avLst/>
                  </a:prstGeom>
                  <a:solidFill>
                    <a:srgbClr val="00B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1" name="楕円 130">
                    <a:extLst>
                      <a:ext uri="{FF2B5EF4-FFF2-40B4-BE49-F238E27FC236}">
                        <a16:creationId xmlns:a16="http://schemas.microsoft.com/office/drawing/2014/main" id="{3ABEBA67-AA8E-43FC-9082-D287537CD203}"/>
                      </a:ext>
                    </a:extLst>
                  </p:cNvPr>
                  <p:cNvSpPr/>
                  <p:nvPr/>
                </p:nvSpPr>
                <p:spPr>
                  <a:xfrm>
                    <a:off x="5449866" y="1132967"/>
                    <a:ext cx="198205" cy="198205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2" name="楕円 131">
                    <a:extLst>
                      <a:ext uri="{FF2B5EF4-FFF2-40B4-BE49-F238E27FC236}">
                        <a16:creationId xmlns:a16="http://schemas.microsoft.com/office/drawing/2014/main" id="{7A14ED2C-44D3-470B-A246-7E9F6EC02946}"/>
                      </a:ext>
                    </a:extLst>
                  </p:cNvPr>
                  <p:cNvSpPr/>
                  <p:nvPr/>
                </p:nvSpPr>
                <p:spPr>
                  <a:xfrm>
                    <a:off x="5685880" y="1132967"/>
                    <a:ext cx="198205" cy="198205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3" name="楕円 132">
                    <a:extLst>
                      <a:ext uri="{FF2B5EF4-FFF2-40B4-BE49-F238E27FC236}">
                        <a16:creationId xmlns:a16="http://schemas.microsoft.com/office/drawing/2014/main" id="{48FCE9A3-806B-415D-B83E-0DAB3B5C3A01}"/>
                      </a:ext>
                    </a:extLst>
                  </p:cNvPr>
                  <p:cNvSpPr/>
                  <p:nvPr/>
                </p:nvSpPr>
                <p:spPr>
                  <a:xfrm>
                    <a:off x="5529524" y="1208726"/>
                    <a:ext cx="44000" cy="4911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4" name="楕円 133">
                    <a:extLst>
                      <a:ext uri="{FF2B5EF4-FFF2-40B4-BE49-F238E27FC236}">
                        <a16:creationId xmlns:a16="http://schemas.microsoft.com/office/drawing/2014/main" id="{A60CDCC7-1B5D-402E-9C2C-90976DF8D732}"/>
                      </a:ext>
                    </a:extLst>
                  </p:cNvPr>
                  <p:cNvSpPr/>
                  <p:nvPr/>
                </p:nvSpPr>
                <p:spPr>
                  <a:xfrm>
                    <a:off x="5765538" y="1208726"/>
                    <a:ext cx="44000" cy="4911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DA4C7DAC-4880-4003-AA70-98A8D26EE5F5}"/>
                  </a:ext>
                </a:extLst>
              </p:cNvPr>
              <p:cNvSpPr/>
              <p:nvPr/>
            </p:nvSpPr>
            <p:spPr>
              <a:xfrm>
                <a:off x="3351130" y="4307427"/>
                <a:ext cx="408044" cy="208544"/>
              </a:xfrm>
              <a:custGeom>
                <a:avLst/>
                <a:gdLst>
                  <a:gd name="connsiteX0" fmla="*/ 204022 w 408044"/>
                  <a:gd name="connsiteY0" fmla="*/ 0 h 208544"/>
                  <a:gd name="connsiteX1" fmla="*/ 383272 w 408044"/>
                  <a:gd name="connsiteY1" fmla="*/ 74248 h 208544"/>
                  <a:gd name="connsiteX2" fmla="*/ 408044 w 408044"/>
                  <a:gd name="connsiteY2" fmla="*/ 104272 h 208544"/>
                  <a:gd name="connsiteX3" fmla="*/ 383272 w 408044"/>
                  <a:gd name="connsiteY3" fmla="*/ 134297 h 208544"/>
                  <a:gd name="connsiteX4" fmla="*/ 204022 w 408044"/>
                  <a:gd name="connsiteY4" fmla="*/ 208544 h 208544"/>
                  <a:gd name="connsiteX5" fmla="*/ 24773 w 408044"/>
                  <a:gd name="connsiteY5" fmla="*/ 134297 h 208544"/>
                  <a:gd name="connsiteX6" fmla="*/ 0 w 408044"/>
                  <a:gd name="connsiteY6" fmla="*/ 104272 h 208544"/>
                  <a:gd name="connsiteX7" fmla="*/ 24773 w 408044"/>
                  <a:gd name="connsiteY7" fmla="*/ 74248 h 208544"/>
                  <a:gd name="connsiteX8" fmla="*/ 204022 w 408044"/>
                  <a:gd name="connsiteY8" fmla="*/ 0 h 208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8044" h="208544">
                    <a:moveTo>
                      <a:pt x="204022" y="0"/>
                    </a:moveTo>
                    <a:cubicBezTo>
                      <a:pt x="274024" y="0"/>
                      <a:pt x="337398" y="28374"/>
                      <a:pt x="383272" y="74248"/>
                    </a:cubicBezTo>
                    <a:lnTo>
                      <a:pt x="408044" y="104272"/>
                    </a:lnTo>
                    <a:lnTo>
                      <a:pt x="383272" y="134297"/>
                    </a:lnTo>
                    <a:cubicBezTo>
                      <a:pt x="337398" y="180171"/>
                      <a:pt x="274024" y="208544"/>
                      <a:pt x="204022" y="208544"/>
                    </a:cubicBezTo>
                    <a:cubicBezTo>
                      <a:pt x="134021" y="208544"/>
                      <a:pt x="70647" y="180171"/>
                      <a:pt x="24773" y="134297"/>
                    </a:cubicBezTo>
                    <a:lnTo>
                      <a:pt x="0" y="104272"/>
                    </a:lnTo>
                    <a:lnTo>
                      <a:pt x="24773" y="74248"/>
                    </a:lnTo>
                    <a:cubicBezTo>
                      <a:pt x="70647" y="28374"/>
                      <a:pt x="134021" y="0"/>
                      <a:pt x="20402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9C23E361-6591-45E0-A030-DA5589EB4BA0}"/>
                </a:ext>
              </a:extLst>
            </p:cNvPr>
            <p:cNvGrpSpPr/>
            <p:nvPr/>
          </p:nvGrpSpPr>
          <p:grpSpPr>
            <a:xfrm rot="20700000">
              <a:off x="2224984" y="3433467"/>
              <a:ext cx="641170" cy="641170"/>
              <a:chOff x="3055482" y="1862579"/>
              <a:chExt cx="802952" cy="802952"/>
            </a:xfrm>
          </p:grpSpPr>
          <p:sp>
            <p:nvSpPr>
              <p:cNvPr id="117" name="星: 16 pt 116">
                <a:extLst>
                  <a:ext uri="{FF2B5EF4-FFF2-40B4-BE49-F238E27FC236}">
                    <a16:creationId xmlns:a16="http://schemas.microsoft.com/office/drawing/2014/main" id="{9AD99407-87A9-4655-BA18-0C0681572FB0}"/>
                  </a:ext>
                </a:extLst>
              </p:cNvPr>
              <p:cNvSpPr/>
              <p:nvPr/>
            </p:nvSpPr>
            <p:spPr>
              <a:xfrm>
                <a:off x="3055482" y="1862579"/>
                <a:ext cx="802952" cy="802952"/>
              </a:xfrm>
              <a:prstGeom prst="star16">
                <a:avLst>
                  <a:gd name="adj" fmla="val 44143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テキスト ボックス 117">
                <a:extLst>
                  <a:ext uri="{FF2B5EF4-FFF2-40B4-BE49-F238E27FC236}">
                    <a16:creationId xmlns:a16="http://schemas.microsoft.com/office/drawing/2014/main" id="{7EDE2134-AA6C-406D-9EC8-9EB3CC6FCB8E}"/>
                  </a:ext>
                </a:extLst>
              </p:cNvPr>
              <p:cNvSpPr txBox="1"/>
              <p:nvPr/>
            </p:nvSpPr>
            <p:spPr>
              <a:xfrm rot="5400000">
                <a:off x="3189363" y="2097908"/>
                <a:ext cx="525782" cy="305326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サービス</a:t>
                </a:r>
                <a:endPara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残業！？</a:t>
                </a:r>
              </a:p>
            </p:txBody>
          </p:sp>
        </p:grp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0FF3CE06-F68A-4301-A691-1F1FBFC16B1D}"/>
              </a:ext>
            </a:extLst>
          </p:cNvPr>
          <p:cNvGrpSpPr/>
          <p:nvPr/>
        </p:nvGrpSpPr>
        <p:grpSpPr>
          <a:xfrm>
            <a:off x="6678049" y="1518800"/>
            <a:ext cx="2445862" cy="1454520"/>
            <a:chOff x="3941467" y="1038429"/>
            <a:chExt cx="2160410" cy="1284765"/>
          </a:xfrm>
        </p:grpSpPr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ECEFB5A7-8EFB-4E0F-A371-65B5E2E33BC9}"/>
                </a:ext>
              </a:extLst>
            </p:cNvPr>
            <p:cNvGrpSpPr/>
            <p:nvPr/>
          </p:nvGrpSpPr>
          <p:grpSpPr>
            <a:xfrm>
              <a:off x="3941467" y="1038429"/>
              <a:ext cx="2160410" cy="1067402"/>
              <a:chOff x="2218423" y="2993163"/>
              <a:chExt cx="2160410" cy="1067402"/>
            </a:xfrm>
          </p:grpSpPr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4920F972-3EBD-42B9-BE17-847EE55183AB}"/>
                  </a:ext>
                </a:extLst>
              </p:cNvPr>
              <p:cNvGrpSpPr/>
              <p:nvPr/>
            </p:nvGrpSpPr>
            <p:grpSpPr>
              <a:xfrm>
                <a:off x="2218423" y="2993163"/>
                <a:ext cx="2160410" cy="1067402"/>
                <a:chOff x="4929487" y="988959"/>
                <a:chExt cx="1440122" cy="711527"/>
              </a:xfrm>
            </p:grpSpPr>
            <p:grpSp>
              <p:nvGrpSpPr>
                <p:cNvPr id="153" name="グループ化 152">
                  <a:extLst>
                    <a:ext uri="{FF2B5EF4-FFF2-40B4-BE49-F238E27FC236}">
                      <a16:creationId xmlns:a16="http://schemas.microsoft.com/office/drawing/2014/main" id="{5CA39EE8-F00A-49E8-9B00-AA3D6FDB9D8E}"/>
                    </a:ext>
                  </a:extLst>
                </p:cNvPr>
                <p:cNvGrpSpPr/>
                <p:nvPr/>
              </p:nvGrpSpPr>
              <p:grpSpPr>
                <a:xfrm>
                  <a:off x="5379627" y="1028635"/>
                  <a:ext cx="568736" cy="552765"/>
                  <a:chOff x="5379627" y="932118"/>
                  <a:chExt cx="568736" cy="568736"/>
                </a:xfrm>
              </p:grpSpPr>
              <p:sp>
                <p:nvSpPr>
                  <p:cNvPr id="166" name="楕円 165">
                    <a:extLst>
                      <a:ext uri="{FF2B5EF4-FFF2-40B4-BE49-F238E27FC236}">
                        <a16:creationId xmlns:a16="http://schemas.microsoft.com/office/drawing/2014/main" id="{CE23052D-30F4-48F9-80DD-9B3A0C5853F5}"/>
                      </a:ext>
                    </a:extLst>
                  </p:cNvPr>
                  <p:cNvSpPr/>
                  <p:nvPr/>
                </p:nvSpPr>
                <p:spPr>
                  <a:xfrm>
                    <a:off x="5379627" y="932118"/>
                    <a:ext cx="568736" cy="56873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163691F1-D1E1-4D4F-871D-C90C3462F7CD}"/>
                      </a:ext>
                    </a:extLst>
                  </p:cNvPr>
                  <p:cNvSpPr/>
                  <p:nvPr/>
                </p:nvSpPr>
                <p:spPr>
                  <a:xfrm>
                    <a:off x="5387700" y="1022606"/>
                    <a:ext cx="552590" cy="129174"/>
                  </a:xfrm>
                  <a:custGeom>
                    <a:avLst/>
                    <a:gdLst>
                      <a:gd name="connsiteX0" fmla="*/ 276295 w 552590"/>
                      <a:gd name="connsiteY0" fmla="*/ 0 h 129174"/>
                      <a:gd name="connsiteX1" fmla="*/ 395033 w 552590"/>
                      <a:gd name="connsiteY1" fmla="*/ 3910 h 129174"/>
                      <a:gd name="connsiteX2" fmla="*/ 494893 w 552590"/>
                      <a:gd name="connsiteY2" fmla="*/ 14036 h 129174"/>
                      <a:gd name="connsiteX3" fmla="*/ 512097 w 552590"/>
                      <a:gd name="connsiteY3" fmla="*/ 34887 h 129174"/>
                      <a:gd name="connsiteX4" fmla="*/ 538316 w 552590"/>
                      <a:gd name="connsiteY4" fmla="*/ 83191 h 129174"/>
                      <a:gd name="connsiteX5" fmla="*/ 552590 w 552590"/>
                      <a:gd name="connsiteY5" fmla="*/ 129174 h 129174"/>
                      <a:gd name="connsiteX6" fmla="*/ 505626 w 552590"/>
                      <a:gd name="connsiteY6" fmla="*/ 126057 h 129174"/>
                      <a:gd name="connsiteX7" fmla="*/ 276295 w 552590"/>
                      <a:gd name="connsiteY7" fmla="*/ 120394 h 129174"/>
                      <a:gd name="connsiteX8" fmla="*/ 46964 w 552590"/>
                      <a:gd name="connsiteY8" fmla="*/ 126057 h 129174"/>
                      <a:gd name="connsiteX9" fmla="*/ 0 w 552590"/>
                      <a:gd name="connsiteY9" fmla="*/ 129174 h 129174"/>
                      <a:gd name="connsiteX10" fmla="*/ 14274 w 552590"/>
                      <a:gd name="connsiteY10" fmla="*/ 83191 h 129174"/>
                      <a:gd name="connsiteX11" fmla="*/ 40493 w 552590"/>
                      <a:gd name="connsiteY11" fmla="*/ 34887 h 129174"/>
                      <a:gd name="connsiteX12" fmla="*/ 57698 w 552590"/>
                      <a:gd name="connsiteY12" fmla="*/ 14036 h 129174"/>
                      <a:gd name="connsiteX13" fmla="*/ 157557 w 552590"/>
                      <a:gd name="connsiteY13" fmla="*/ 3910 h 129174"/>
                      <a:gd name="connsiteX14" fmla="*/ 276295 w 552590"/>
                      <a:gd name="connsiteY14" fmla="*/ 0 h 129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2590" h="129174">
                        <a:moveTo>
                          <a:pt x="276295" y="0"/>
                        </a:moveTo>
                        <a:cubicBezTo>
                          <a:pt x="316969" y="0"/>
                          <a:pt x="356680" y="1346"/>
                          <a:pt x="395033" y="3910"/>
                        </a:cubicBezTo>
                        <a:lnTo>
                          <a:pt x="494893" y="14036"/>
                        </a:lnTo>
                        <a:lnTo>
                          <a:pt x="512097" y="34887"/>
                        </a:lnTo>
                        <a:cubicBezTo>
                          <a:pt x="522318" y="50016"/>
                          <a:pt x="531121" y="66180"/>
                          <a:pt x="538316" y="83191"/>
                        </a:cubicBezTo>
                        <a:lnTo>
                          <a:pt x="552590" y="129174"/>
                        </a:lnTo>
                        <a:lnTo>
                          <a:pt x="505626" y="126057"/>
                        </a:lnTo>
                        <a:cubicBezTo>
                          <a:pt x="435139" y="122410"/>
                          <a:pt x="357642" y="120394"/>
                          <a:pt x="276295" y="120394"/>
                        </a:cubicBezTo>
                        <a:cubicBezTo>
                          <a:pt x="194948" y="120394"/>
                          <a:pt x="117451" y="122410"/>
                          <a:pt x="46964" y="126057"/>
                        </a:cubicBezTo>
                        <a:lnTo>
                          <a:pt x="0" y="129174"/>
                        </a:lnTo>
                        <a:lnTo>
                          <a:pt x="14274" y="83191"/>
                        </a:lnTo>
                        <a:cubicBezTo>
                          <a:pt x="21469" y="66180"/>
                          <a:pt x="30272" y="50016"/>
                          <a:pt x="40493" y="34887"/>
                        </a:cubicBezTo>
                        <a:lnTo>
                          <a:pt x="57698" y="14036"/>
                        </a:lnTo>
                        <a:lnTo>
                          <a:pt x="157557" y="3910"/>
                        </a:lnTo>
                        <a:cubicBezTo>
                          <a:pt x="195911" y="1346"/>
                          <a:pt x="235622" y="0"/>
                          <a:pt x="27629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8" name="フリーフォーム: 図形 167">
                    <a:extLst>
                      <a:ext uri="{FF2B5EF4-FFF2-40B4-BE49-F238E27FC236}">
                        <a16:creationId xmlns:a16="http://schemas.microsoft.com/office/drawing/2014/main" id="{DA44B5EE-D1F7-43B3-9B4F-3B4558D004D0}"/>
                      </a:ext>
                    </a:extLst>
                  </p:cNvPr>
                  <p:cNvSpPr/>
                  <p:nvPr/>
                </p:nvSpPr>
                <p:spPr>
                  <a:xfrm>
                    <a:off x="5386794" y="1278274"/>
                    <a:ext cx="554402" cy="129234"/>
                  </a:xfrm>
                  <a:custGeom>
                    <a:avLst/>
                    <a:gdLst>
                      <a:gd name="connsiteX0" fmla="*/ 0 w 554402"/>
                      <a:gd name="connsiteY0" fmla="*/ 0 h 129234"/>
                      <a:gd name="connsiteX1" fmla="*/ 47870 w 554402"/>
                      <a:gd name="connsiteY1" fmla="*/ 3177 h 129234"/>
                      <a:gd name="connsiteX2" fmla="*/ 277201 w 554402"/>
                      <a:gd name="connsiteY2" fmla="*/ 8840 h 129234"/>
                      <a:gd name="connsiteX3" fmla="*/ 506532 w 554402"/>
                      <a:gd name="connsiteY3" fmla="*/ 3177 h 129234"/>
                      <a:gd name="connsiteX4" fmla="*/ 554402 w 554402"/>
                      <a:gd name="connsiteY4" fmla="*/ 0 h 129234"/>
                      <a:gd name="connsiteX5" fmla="*/ 539222 w 554402"/>
                      <a:gd name="connsiteY5" fmla="*/ 48901 h 129234"/>
                      <a:gd name="connsiteX6" fmla="*/ 513003 w 554402"/>
                      <a:gd name="connsiteY6" fmla="*/ 97205 h 129234"/>
                      <a:gd name="connsiteX7" fmla="*/ 498372 w 554402"/>
                      <a:gd name="connsiteY7" fmla="*/ 114937 h 129234"/>
                      <a:gd name="connsiteX8" fmla="*/ 395939 w 554402"/>
                      <a:gd name="connsiteY8" fmla="*/ 125324 h 129234"/>
                      <a:gd name="connsiteX9" fmla="*/ 277201 w 554402"/>
                      <a:gd name="connsiteY9" fmla="*/ 129234 h 129234"/>
                      <a:gd name="connsiteX10" fmla="*/ 158463 w 554402"/>
                      <a:gd name="connsiteY10" fmla="*/ 125324 h 129234"/>
                      <a:gd name="connsiteX11" fmla="*/ 56030 w 554402"/>
                      <a:gd name="connsiteY11" fmla="*/ 114937 h 129234"/>
                      <a:gd name="connsiteX12" fmla="*/ 41399 w 554402"/>
                      <a:gd name="connsiteY12" fmla="*/ 97205 h 129234"/>
                      <a:gd name="connsiteX13" fmla="*/ 15180 w 554402"/>
                      <a:gd name="connsiteY13" fmla="*/ 48901 h 129234"/>
                      <a:gd name="connsiteX14" fmla="*/ 0 w 554402"/>
                      <a:gd name="connsiteY14" fmla="*/ 0 h 129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4402" h="129234">
                        <a:moveTo>
                          <a:pt x="0" y="0"/>
                        </a:moveTo>
                        <a:lnTo>
                          <a:pt x="47870" y="3177"/>
                        </a:lnTo>
                        <a:cubicBezTo>
                          <a:pt x="118357" y="6824"/>
                          <a:pt x="195854" y="8840"/>
                          <a:pt x="277201" y="8840"/>
                        </a:cubicBezTo>
                        <a:cubicBezTo>
                          <a:pt x="358548" y="8840"/>
                          <a:pt x="436045" y="6824"/>
                          <a:pt x="506532" y="3177"/>
                        </a:cubicBezTo>
                        <a:lnTo>
                          <a:pt x="554402" y="0"/>
                        </a:lnTo>
                        <a:lnTo>
                          <a:pt x="539222" y="48901"/>
                        </a:lnTo>
                        <a:cubicBezTo>
                          <a:pt x="532027" y="65912"/>
                          <a:pt x="523224" y="82076"/>
                          <a:pt x="513003" y="97205"/>
                        </a:cubicBezTo>
                        <a:lnTo>
                          <a:pt x="498372" y="114937"/>
                        </a:lnTo>
                        <a:lnTo>
                          <a:pt x="395939" y="125324"/>
                        </a:lnTo>
                        <a:cubicBezTo>
                          <a:pt x="357586" y="127888"/>
                          <a:pt x="317875" y="129234"/>
                          <a:pt x="277201" y="129234"/>
                        </a:cubicBezTo>
                        <a:cubicBezTo>
                          <a:pt x="236528" y="129234"/>
                          <a:pt x="196817" y="127888"/>
                          <a:pt x="158463" y="125324"/>
                        </a:cubicBezTo>
                        <a:lnTo>
                          <a:pt x="56030" y="114937"/>
                        </a:lnTo>
                        <a:lnTo>
                          <a:pt x="41399" y="97205"/>
                        </a:lnTo>
                        <a:cubicBezTo>
                          <a:pt x="31178" y="82076"/>
                          <a:pt x="22375" y="65912"/>
                          <a:pt x="15180" y="4890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4" name="グループ化 153">
                  <a:extLst>
                    <a:ext uri="{FF2B5EF4-FFF2-40B4-BE49-F238E27FC236}">
                      <a16:creationId xmlns:a16="http://schemas.microsoft.com/office/drawing/2014/main" id="{77A00C4D-FFAF-4B54-8D83-E92D9DC4CF6B}"/>
                    </a:ext>
                  </a:extLst>
                </p:cNvPr>
                <p:cNvGrpSpPr/>
                <p:nvPr/>
              </p:nvGrpSpPr>
              <p:grpSpPr>
                <a:xfrm>
                  <a:off x="4929487" y="1049316"/>
                  <a:ext cx="1440122" cy="651170"/>
                  <a:chOff x="2235667" y="1004264"/>
                  <a:chExt cx="3426887" cy="1549513"/>
                </a:xfrm>
                <a:solidFill>
                  <a:schemeClr val="tx1">
                    <a:lumMod val="65000"/>
                    <a:lumOff val="35000"/>
                  </a:schemeClr>
                </a:solidFill>
              </p:grpSpPr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4FC2E856-2E75-46C6-9501-A648CE304CD1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2960930" y="1599328"/>
                    <a:ext cx="935875" cy="74570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61" name="フリーフォーム: 図形 160">
                    <a:extLst>
                      <a:ext uri="{FF2B5EF4-FFF2-40B4-BE49-F238E27FC236}">
                        <a16:creationId xmlns:a16="http://schemas.microsoft.com/office/drawing/2014/main" id="{ABC38864-59BE-45BF-A95A-9D8059810649}"/>
                      </a:ext>
                    </a:extLst>
                  </p:cNvPr>
                  <p:cNvSpPr/>
                  <p:nvPr/>
                </p:nvSpPr>
                <p:spPr>
                  <a:xfrm rot="19800000" flipH="1" flipV="1">
                    <a:off x="4041786" y="1623519"/>
                    <a:ext cx="935875" cy="745699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FD45A5E7-409C-4DA5-A597-81904E29E5BC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2694982" y="544949"/>
                    <a:ext cx="733736" cy="1652366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4CE1693F-C99F-4C35-B8D5-9F19B4F9AAA1}"/>
                      </a:ext>
                    </a:extLst>
                  </p:cNvPr>
                  <p:cNvSpPr/>
                  <p:nvPr/>
                </p:nvSpPr>
                <p:spPr>
                  <a:xfrm rot="18000000" flipH="1">
                    <a:off x="4469504" y="570648"/>
                    <a:ext cx="733739" cy="1652360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0A811AFF-397F-4F9C-B726-4411A539ED12}"/>
                      </a:ext>
                    </a:extLst>
                  </p:cNvPr>
                  <p:cNvSpPr/>
                  <p:nvPr/>
                </p:nvSpPr>
                <p:spPr>
                  <a:xfrm rot="20844242" flipH="1" flipV="1">
                    <a:off x="3750247" y="1579083"/>
                    <a:ext cx="1223266" cy="974694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172027CE-80B4-4A3A-A0E8-16AD889BA76C}"/>
                      </a:ext>
                    </a:extLst>
                  </p:cNvPr>
                  <p:cNvSpPr/>
                  <p:nvPr/>
                </p:nvSpPr>
                <p:spPr>
                  <a:xfrm rot="755758" flipV="1">
                    <a:off x="2955467" y="1579083"/>
                    <a:ext cx="1223266" cy="974694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55" name="星: 12 pt 154">
                  <a:extLst>
                    <a:ext uri="{FF2B5EF4-FFF2-40B4-BE49-F238E27FC236}">
                      <a16:creationId xmlns:a16="http://schemas.microsoft.com/office/drawing/2014/main" id="{22F1D07E-B578-45DD-AFFB-EC1DA672474C}"/>
                    </a:ext>
                  </a:extLst>
                </p:cNvPr>
                <p:cNvSpPr/>
                <p:nvPr/>
              </p:nvSpPr>
              <p:spPr>
                <a:xfrm>
                  <a:off x="5402594" y="1081205"/>
                  <a:ext cx="531480" cy="517989"/>
                </a:xfrm>
                <a:prstGeom prst="star12">
                  <a:avLst>
                    <a:gd name="adj" fmla="val 44079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6" name="グループ化 155">
                  <a:extLst>
                    <a:ext uri="{FF2B5EF4-FFF2-40B4-BE49-F238E27FC236}">
                      <a16:creationId xmlns:a16="http://schemas.microsoft.com/office/drawing/2014/main" id="{C16D08FF-AD64-4653-94D8-54D83DF0DCE0}"/>
                    </a:ext>
                  </a:extLst>
                </p:cNvPr>
                <p:cNvGrpSpPr/>
                <p:nvPr/>
              </p:nvGrpSpPr>
              <p:grpSpPr>
                <a:xfrm>
                  <a:off x="5343283" y="988959"/>
                  <a:ext cx="641424" cy="498075"/>
                  <a:chOff x="5343283" y="988959"/>
                  <a:chExt cx="641424" cy="498075"/>
                </a:xfrm>
              </p:grpSpPr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615EC95E-A421-41E1-BD7F-B41425B6C698}"/>
                      </a:ext>
                    </a:extLst>
                  </p:cNvPr>
                  <p:cNvSpPr/>
                  <p:nvPr/>
                </p:nvSpPr>
                <p:spPr>
                  <a:xfrm rot="625307">
                    <a:off x="5343283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8DAF9F6C-9279-419A-8C46-1F21EDCBB4EA}"/>
                      </a:ext>
                    </a:extLst>
                  </p:cNvPr>
                  <p:cNvSpPr/>
                  <p:nvPr/>
                </p:nvSpPr>
                <p:spPr>
                  <a:xfrm rot="20974693" flipH="1">
                    <a:off x="5706333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楕円 158">
                    <a:extLst>
                      <a:ext uri="{FF2B5EF4-FFF2-40B4-BE49-F238E27FC236}">
                        <a16:creationId xmlns:a16="http://schemas.microsoft.com/office/drawing/2014/main" id="{7AF1C4E5-63FF-4CC4-A53C-1720FF10C58E}"/>
                      </a:ext>
                    </a:extLst>
                  </p:cNvPr>
                  <p:cNvSpPr/>
                  <p:nvPr/>
                </p:nvSpPr>
                <p:spPr>
                  <a:xfrm>
                    <a:off x="5459172" y="1077388"/>
                    <a:ext cx="409646" cy="409646"/>
                  </a:xfrm>
                  <a:prstGeom prst="ellipse">
                    <a:avLst/>
                  </a:prstGeom>
                  <a:solidFill>
                    <a:srgbClr val="00B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B8E90CC9-D7F5-4C6E-86DA-D6D7B7F880B6}"/>
                  </a:ext>
                </a:extLst>
              </p:cNvPr>
              <p:cNvSpPr/>
              <p:nvPr/>
            </p:nvSpPr>
            <p:spPr>
              <a:xfrm rot="19800000">
                <a:off x="3056816" y="3380795"/>
                <a:ext cx="184214" cy="5639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FB662AA3-2FF6-4BE0-87C2-5D2039B7071C}"/>
                  </a:ext>
                </a:extLst>
              </p:cNvPr>
              <p:cNvSpPr/>
              <p:nvPr/>
            </p:nvSpPr>
            <p:spPr>
              <a:xfrm rot="1800000">
                <a:off x="3402891" y="3380795"/>
                <a:ext cx="184214" cy="5639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6" name="台形 145">
              <a:extLst>
                <a:ext uri="{FF2B5EF4-FFF2-40B4-BE49-F238E27FC236}">
                  <a16:creationId xmlns:a16="http://schemas.microsoft.com/office/drawing/2014/main" id="{C4BF8066-DAD2-4F5C-B937-A7432F97CDA5}"/>
                </a:ext>
              </a:extLst>
            </p:cNvPr>
            <p:cNvSpPr/>
            <p:nvPr/>
          </p:nvSpPr>
          <p:spPr>
            <a:xfrm>
              <a:off x="4975046" y="1566456"/>
              <a:ext cx="140750" cy="125863"/>
            </a:xfrm>
            <a:prstGeom prst="trapezoid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15733CDA-F07F-4666-A1F7-ADA4261AD4F0}"/>
                </a:ext>
              </a:extLst>
            </p:cNvPr>
            <p:cNvGrpSpPr/>
            <p:nvPr/>
          </p:nvGrpSpPr>
          <p:grpSpPr>
            <a:xfrm>
              <a:off x="5003890" y="1776707"/>
              <a:ext cx="546487" cy="546487"/>
              <a:chOff x="5003890" y="1776707"/>
              <a:chExt cx="546487" cy="546487"/>
            </a:xfrm>
          </p:grpSpPr>
          <p:sp>
            <p:nvSpPr>
              <p:cNvPr id="148" name="星: 16 pt 147">
                <a:extLst>
                  <a:ext uri="{FF2B5EF4-FFF2-40B4-BE49-F238E27FC236}">
                    <a16:creationId xmlns:a16="http://schemas.microsoft.com/office/drawing/2014/main" id="{44F4F68A-79EE-42B2-9AEE-A69814EB12F6}"/>
                  </a:ext>
                </a:extLst>
              </p:cNvPr>
              <p:cNvSpPr/>
              <p:nvPr/>
            </p:nvSpPr>
            <p:spPr>
              <a:xfrm rot="900000">
                <a:off x="5003890" y="1776707"/>
                <a:ext cx="546487" cy="546487"/>
              </a:xfrm>
              <a:prstGeom prst="star16">
                <a:avLst>
                  <a:gd name="adj" fmla="val 44143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テキスト ボックス 148">
                <a:extLst>
                  <a:ext uri="{FF2B5EF4-FFF2-40B4-BE49-F238E27FC236}">
                    <a16:creationId xmlns:a16="http://schemas.microsoft.com/office/drawing/2014/main" id="{9D098797-EC63-442E-AD78-F7C315FC2D32}"/>
                  </a:ext>
                </a:extLst>
              </p:cNvPr>
              <p:cNvSpPr txBox="1"/>
              <p:nvPr/>
            </p:nvSpPr>
            <p:spPr>
              <a:xfrm rot="6300000">
                <a:off x="5110085" y="1883211"/>
                <a:ext cx="332662" cy="314092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休日</a:t>
                </a:r>
                <a:endPara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出勤</a:t>
                </a:r>
              </a:p>
            </p:txBody>
          </p:sp>
        </p:grp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BC4E456F-8AA1-4647-B863-26976A1319D3}"/>
              </a:ext>
            </a:extLst>
          </p:cNvPr>
          <p:cNvGrpSpPr/>
          <p:nvPr/>
        </p:nvGrpSpPr>
        <p:grpSpPr>
          <a:xfrm>
            <a:off x="6725321" y="4076944"/>
            <a:ext cx="2355210" cy="1997794"/>
            <a:chOff x="4138147" y="2980667"/>
            <a:chExt cx="1671251" cy="1417629"/>
          </a:xfrm>
        </p:grpSpPr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F5A749EE-6E2B-4D88-949F-51A20A6699EB}"/>
                </a:ext>
              </a:extLst>
            </p:cNvPr>
            <p:cNvGrpSpPr/>
            <p:nvPr/>
          </p:nvGrpSpPr>
          <p:grpSpPr>
            <a:xfrm rot="10800000">
              <a:off x="4138147" y="3139815"/>
              <a:ext cx="1671251" cy="1258481"/>
              <a:chOff x="4713988" y="2421664"/>
              <a:chExt cx="1417498" cy="1067401"/>
            </a:xfrm>
          </p:grpSpPr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017ECB4D-8D6B-47A5-96AB-5F23FA91EFA4}"/>
                  </a:ext>
                </a:extLst>
              </p:cNvPr>
              <p:cNvGrpSpPr/>
              <p:nvPr/>
            </p:nvGrpSpPr>
            <p:grpSpPr>
              <a:xfrm>
                <a:off x="4713988" y="2421664"/>
                <a:ext cx="1417498" cy="1067401"/>
                <a:chOff x="5168923" y="988959"/>
                <a:chExt cx="944899" cy="711526"/>
              </a:xfrm>
            </p:grpSpPr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57AE173E-308D-49A0-9A48-9EBF9B6815ED}"/>
                    </a:ext>
                  </a:extLst>
                </p:cNvPr>
                <p:cNvGrpSpPr/>
                <p:nvPr/>
              </p:nvGrpSpPr>
              <p:grpSpPr>
                <a:xfrm>
                  <a:off x="5379627" y="1028635"/>
                  <a:ext cx="568736" cy="552765"/>
                  <a:chOff x="5379627" y="932118"/>
                  <a:chExt cx="568736" cy="568736"/>
                </a:xfrm>
              </p:grpSpPr>
              <p:sp>
                <p:nvSpPr>
                  <p:cNvPr id="191" name="楕円 190">
                    <a:extLst>
                      <a:ext uri="{FF2B5EF4-FFF2-40B4-BE49-F238E27FC236}">
                        <a16:creationId xmlns:a16="http://schemas.microsoft.com/office/drawing/2014/main" id="{9A7AFC97-4B8A-49BA-9042-259154CA2529}"/>
                      </a:ext>
                    </a:extLst>
                  </p:cNvPr>
                  <p:cNvSpPr/>
                  <p:nvPr/>
                </p:nvSpPr>
                <p:spPr>
                  <a:xfrm>
                    <a:off x="5379627" y="932118"/>
                    <a:ext cx="568736" cy="56873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C0918E47-EEA5-41B0-813D-AFC646AA7F60}"/>
                      </a:ext>
                    </a:extLst>
                  </p:cNvPr>
                  <p:cNvSpPr/>
                  <p:nvPr/>
                </p:nvSpPr>
                <p:spPr>
                  <a:xfrm>
                    <a:off x="5387700" y="1022606"/>
                    <a:ext cx="552590" cy="129174"/>
                  </a:xfrm>
                  <a:custGeom>
                    <a:avLst/>
                    <a:gdLst>
                      <a:gd name="connsiteX0" fmla="*/ 276295 w 552590"/>
                      <a:gd name="connsiteY0" fmla="*/ 0 h 129174"/>
                      <a:gd name="connsiteX1" fmla="*/ 395033 w 552590"/>
                      <a:gd name="connsiteY1" fmla="*/ 3910 h 129174"/>
                      <a:gd name="connsiteX2" fmla="*/ 494893 w 552590"/>
                      <a:gd name="connsiteY2" fmla="*/ 14036 h 129174"/>
                      <a:gd name="connsiteX3" fmla="*/ 512097 w 552590"/>
                      <a:gd name="connsiteY3" fmla="*/ 34887 h 129174"/>
                      <a:gd name="connsiteX4" fmla="*/ 538316 w 552590"/>
                      <a:gd name="connsiteY4" fmla="*/ 83191 h 129174"/>
                      <a:gd name="connsiteX5" fmla="*/ 552590 w 552590"/>
                      <a:gd name="connsiteY5" fmla="*/ 129174 h 129174"/>
                      <a:gd name="connsiteX6" fmla="*/ 505626 w 552590"/>
                      <a:gd name="connsiteY6" fmla="*/ 126057 h 129174"/>
                      <a:gd name="connsiteX7" fmla="*/ 276295 w 552590"/>
                      <a:gd name="connsiteY7" fmla="*/ 120394 h 129174"/>
                      <a:gd name="connsiteX8" fmla="*/ 46964 w 552590"/>
                      <a:gd name="connsiteY8" fmla="*/ 126057 h 129174"/>
                      <a:gd name="connsiteX9" fmla="*/ 0 w 552590"/>
                      <a:gd name="connsiteY9" fmla="*/ 129174 h 129174"/>
                      <a:gd name="connsiteX10" fmla="*/ 14274 w 552590"/>
                      <a:gd name="connsiteY10" fmla="*/ 83191 h 129174"/>
                      <a:gd name="connsiteX11" fmla="*/ 40493 w 552590"/>
                      <a:gd name="connsiteY11" fmla="*/ 34887 h 129174"/>
                      <a:gd name="connsiteX12" fmla="*/ 57698 w 552590"/>
                      <a:gd name="connsiteY12" fmla="*/ 14036 h 129174"/>
                      <a:gd name="connsiteX13" fmla="*/ 157557 w 552590"/>
                      <a:gd name="connsiteY13" fmla="*/ 3910 h 129174"/>
                      <a:gd name="connsiteX14" fmla="*/ 276295 w 552590"/>
                      <a:gd name="connsiteY14" fmla="*/ 0 h 129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2590" h="129174">
                        <a:moveTo>
                          <a:pt x="276295" y="0"/>
                        </a:moveTo>
                        <a:cubicBezTo>
                          <a:pt x="316969" y="0"/>
                          <a:pt x="356680" y="1346"/>
                          <a:pt x="395033" y="3910"/>
                        </a:cubicBezTo>
                        <a:lnTo>
                          <a:pt x="494893" y="14036"/>
                        </a:lnTo>
                        <a:lnTo>
                          <a:pt x="512097" y="34887"/>
                        </a:lnTo>
                        <a:cubicBezTo>
                          <a:pt x="522318" y="50016"/>
                          <a:pt x="531121" y="66180"/>
                          <a:pt x="538316" y="83191"/>
                        </a:cubicBezTo>
                        <a:lnTo>
                          <a:pt x="552590" y="129174"/>
                        </a:lnTo>
                        <a:lnTo>
                          <a:pt x="505626" y="126057"/>
                        </a:lnTo>
                        <a:cubicBezTo>
                          <a:pt x="435139" y="122410"/>
                          <a:pt x="357642" y="120394"/>
                          <a:pt x="276295" y="120394"/>
                        </a:cubicBezTo>
                        <a:cubicBezTo>
                          <a:pt x="194948" y="120394"/>
                          <a:pt x="117451" y="122410"/>
                          <a:pt x="46964" y="126057"/>
                        </a:cubicBezTo>
                        <a:lnTo>
                          <a:pt x="0" y="129174"/>
                        </a:lnTo>
                        <a:lnTo>
                          <a:pt x="14274" y="83191"/>
                        </a:lnTo>
                        <a:cubicBezTo>
                          <a:pt x="21469" y="66180"/>
                          <a:pt x="30272" y="50016"/>
                          <a:pt x="40493" y="34887"/>
                        </a:cubicBezTo>
                        <a:lnTo>
                          <a:pt x="57698" y="14036"/>
                        </a:lnTo>
                        <a:lnTo>
                          <a:pt x="157557" y="3910"/>
                        </a:lnTo>
                        <a:cubicBezTo>
                          <a:pt x="195911" y="1346"/>
                          <a:pt x="235622" y="0"/>
                          <a:pt x="27629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C7A4D302-79EA-472D-90EC-DD8B37EEEB71}"/>
                      </a:ext>
                    </a:extLst>
                  </p:cNvPr>
                  <p:cNvSpPr/>
                  <p:nvPr/>
                </p:nvSpPr>
                <p:spPr>
                  <a:xfrm>
                    <a:off x="5386794" y="1278274"/>
                    <a:ext cx="554402" cy="129234"/>
                  </a:xfrm>
                  <a:custGeom>
                    <a:avLst/>
                    <a:gdLst>
                      <a:gd name="connsiteX0" fmla="*/ 0 w 554402"/>
                      <a:gd name="connsiteY0" fmla="*/ 0 h 129234"/>
                      <a:gd name="connsiteX1" fmla="*/ 47870 w 554402"/>
                      <a:gd name="connsiteY1" fmla="*/ 3177 h 129234"/>
                      <a:gd name="connsiteX2" fmla="*/ 277201 w 554402"/>
                      <a:gd name="connsiteY2" fmla="*/ 8840 h 129234"/>
                      <a:gd name="connsiteX3" fmla="*/ 506532 w 554402"/>
                      <a:gd name="connsiteY3" fmla="*/ 3177 h 129234"/>
                      <a:gd name="connsiteX4" fmla="*/ 554402 w 554402"/>
                      <a:gd name="connsiteY4" fmla="*/ 0 h 129234"/>
                      <a:gd name="connsiteX5" fmla="*/ 539222 w 554402"/>
                      <a:gd name="connsiteY5" fmla="*/ 48901 h 129234"/>
                      <a:gd name="connsiteX6" fmla="*/ 513003 w 554402"/>
                      <a:gd name="connsiteY6" fmla="*/ 97205 h 129234"/>
                      <a:gd name="connsiteX7" fmla="*/ 498372 w 554402"/>
                      <a:gd name="connsiteY7" fmla="*/ 114937 h 129234"/>
                      <a:gd name="connsiteX8" fmla="*/ 395939 w 554402"/>
                      <a:gd name="connsiteY8" fmla="*/ 125324 h 129234"/>
                      <a:gd name="connsiteX9" fmla="*/ 277201 w 554402"/>
                      <a:gd name="connsiteY9" fmla="*/ 129234 h 129234"/>
                      <a:gd name="connsiteX10" fmla="*/ 158463 w 554402"/>
                      <a:gd name="connsiteY10" fmla="*/ 125324 h 129234"/>
                      <a:gd name="connsiteX11" fmla="*/ 56030 w 554402"/>
                      <a:gd name="connsiteY11" fmla="*/ 114937 h 129234"/>
                      <a:gd name="connsiteX12" fmla="*/ 41399 w 554402"/>
                      <a:gd name="connsiteY12" fmla="*/ 97205 h 129234"/>
                      <a:gd name="connsiteX13" fmla="*/ 15180 w 554402"/>
                      <a:gd name="connsiteY13" fmla="*/ 48901 h 129234"/>
                      <a:gd name="connsiteX14" fmla="*/ 0 w 554402"/>
                      <a:gd name="connsiteY14" fmla="*/ 0 h 129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4402" h="129234">
                        <a:moveTo>
                          <a:pt x="0" y="0"/>
                        </a:moveTo>
                        <a:lnTo>
                          <a:pt x="47870" y="3177"/>
                        </a:lnTo>
                        <a:cubicBezTo>
                          <a:pt x="118357" y="6824"/>
                          <a:pt x="195854" y="8840"/>
                          <a:pt x="277201" y="8840"/>
                        </a:cubicBezTo>
                        <a:cubicBezTo>
                          <a:pt x="358548" y="8840"/>
                          <a:pt x="436045" y="6824"/>
                          <a:pt x="506532" y="3177"/>
                        </a:cubicBezTo>
                        <a:lnTo>
                          <a:pt x="554402" y="0"/>
                        </a:lnTo>
                        <a:lnTo>
                          <a:pt x="539222" y="48901"/>
                        </a:lnTo>
                        <a:cubicBezTo>
                          <a:pt x="532027" y="65912"/>
                          <a:pt x="523224" y="82076"/>
                          <a:pt x="513003" y="97205"/>
                        </a:cubicBezTo>
                        <a:lnTo>
                          <a:pt x="498372" y="114937"/>
                        </a:lnTo>
                        <a:lnTo>
                          <a:pt x="395939" y="125324"/>
                        </a:lnTo>
                        <a:cubicBezTo>
                          <a:pt x="357586" y="127888"/>
                          <a:pt x="317875" y="129234"/>
                          <a:pt x="277201" y="129234"/>
                        </a:cubicBezTo>
                        <a:cubicBezTo>
                          <a:pt x="236528" y="129234"/>
                          <a:pt x="196817" y="127888"/>
                          <a:pt x="158463" y="125324"/>
                        </a:cubicBezTo>
                        <a:lnTo>
                          <a:pt x="56030" y="114937"/>
                        </a:lnTo>
                        <a:lnTo>
                          <a:pt x="41399" y="97205"/>
                        </a:lnTo>
                        <a:cubicBezTo>
                          <a:pt x="31178" y="82076"/>
                          <a:pt x="22375" y="65912"/>
                          <a:pt x="15180" y="4890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A76BB279-472B-4735-A8B8-80FDEC8F3A4F}"/>
                    </a:ext>
                  </a:extLst>
                </p:cNvPr>
                <p:cNvGrpSpPr/>
                <p:nvPr/>
              </p:nvGrpSpPr>
              <p:grpSpPr>
                <a:xfrm>
                  <a:off x="5168923" y="1020111"/>
                  <a:ext cx="944899" cy="680374"/>
                  <a:chOff x="2805426" y="934769"/>
                  <a:chExt cx="2248464" cy="1619008"/>
                </a:xfrm>
                <a:solidFill>
                  <a:schemeClr val="tx1">
                    <a:lumMod val="65000"/>
                    <a:lumOff val="35000"/>
                  </a:schemeClr>
                </a:solidFill>
              </p:grpSpPr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D64EF96E-8C0F-408C-9715-C3A55654EB1E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2960930" y="1599328"/>
                    <a:ext cx="935875" cy="74570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86" name="フリーフォーム: 図形 185">
                    <a:extLst>
                      <a:ext uri="{FF2B5EF4-FFF2-40B4-BE49-F238E27FC236}">
                        <a16:creationId xmlns:a16="http://schemas.microsoft.com/office/drawing/2014/main" id="{1BE23E19-E2BF-451F-A176-200A8F18491E}"/>
                      </a:ext>
                    </a:extLst>
                  </p:cNvPr>
                  <p:cNvSpPr/>
                  <p:nvPr/>
                </p:nvSpPr>
                <p:spPr>
                  <a:xfrm rot="19800000" flipH="1" flipV="1">
                    <a:off x="4041786" y="1623519"/>
                    <a:ext cx="935875" cy="745699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04B7D7CF-8EFC-4DEC-A70F-6935918C8F3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54123" y="586072"/>
                    <a:ext cx="583637" cy="1281031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4D845F28-285C-4CE7-8BBA-AE1CDB4A58CB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4121552" y="586075"/>
                    <a:ext cx="583642" cy="1281035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B4201C72-4E22-4B9A-8D79-CF2EC3A1EC61}"/>
                      </a:ext>
                    </a:extLst>
                  </p:cNvPr>
                  <p:cNvSpPr/>
                  <p:nvPr/>
                </p:nvSpPr>
                <p:spPr>
                  <a:xfrm rot="20844242" flipH="1" flipV="1">
                    <a:off x="3750247" y="1579083"/>
                    <a:ext cx="1223266" cy="974694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" name="フリーフォーム: 図形 189">
                    <a:extLst>
                      <a:ext uri="{FF2B5EF4-FFF2-40B4-BE49-F238E27FC236}">
                        <a16:creationId xmlns:a16="http://schemas.microsoft.com/office/drawing/2014/main" id="{CB010AD2-04A8-433C-8513-8936C542FAE8}"/>
                      </a:ext>
                    </a:extLst>
                  </p:cNvPr>
                  <p:cNvSpPr/>
                  <p:nvPr/>
                </p:nvSpPr>
                <p:spPr>
                  <a:xfrm rot="755758" flipV="1">
                    <a:off x="2955467" y="1579083"/>
                    <a:ext cx="1223266" cy="974694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80" name="星: 12 pt 179">
                  <a:extLst>
                    <a:ext uri="{FF2B5EF4-FFF2-40B4-BE49-F238E27FC236}">
                      <a16:creationId xmlns:a16="http://schemas.microsoft.com/office/drawing/2014/main" id="{EDA8BC94-00EB-411C-B05B-A4AD05058D4D}"/>
                    </a:ext>
                  </a:extLst>
                </p:cNvPr>
                <p:cNvSpPr/>
                <p:nvPr/>
              </p:nvSpPr>
              <p:spPr>
                <a:xfrm>
                  <a:off x="5402594" y="1081205"/>
                  <a:ext cx="531480" cy="517989"/>
                </a:xfrm>
                <a:prstGeom prst="star12">
                  <a:avLst>
                    <a:gd name="adj" fmla="val 44079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847A8769-0B15-41A3-B609-AD082944156B}"/>
                    </a:ext>
                  </a:extLst>
                </p:cNvPr>
                <p:cNvGrpSpPr/>
                <p:nvPr/>
              </p:nvGrpSpPr>
              <p:grpSpPr>
                <a:xfrm>
                  <a:off x="5343283" y="988959"/>
                  <a:ext cx="641424" cy="498075"/>
                  <a:chOff x="5343283" y="988959"/>
                  <a:chExt cx="641424" cy="498075"/>
                </a:xfrm>
              </p:grpSpPr>
              <p:sp>
                <p:nvSpPr>
                  <p:cNvPr id="182" name="フリーフォーム: 図形 181">
                    <a:extLst>
                      <a:ext uri="{FF2B5EF4-FFF2-40B4-BE49-F238E27FC236}">
                        <a16:creationId xmlns:a16="http://schemas.microsoft.com/office/drawing/2014/main" id="{A98EEC2B-F11E-4A43-B241-4073FBB5C853}"/>
                      </a:ext>
                    </a:extLst>
                  </p:cNvPr>
                  <p:cNvSpPr/>
                  <p:nvPr/>
                </p:nvSpPr>
                <p:spPr>
                  <a:xfrm rot="625307">
                    <a:off x="5343283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035FC79C-F97D-4F4A-9F2D-AF14D9C3B77C}"/>
                      </a:ext>
                    </a:extLst>
                  </p:cNvPr>
                  <p:cNvSpPr/>
                  <p:nvPr/>
                </p:nvSpPr>
                <p:spPr>
                  <a:xfrm rot="20974693" flipH="1">
                    <a:off x="5706333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楕円 183">
                    <a:extLst>
                      <a:ext uri="{FF2B5EF4-FFF2-40B4-BE49-F238E27FC236}">
                        <a16:creationId xmlns:a16="http://schemas.microsoft.com/office/drawing/2014/main" id="{7C474A12-AE29-4A1E-A5C4-004E78DEBB5D}"/>
                      </a:ext>
                    </a:extLst>
                  </p:cNvPr>
                  <p:cNvSpPr/>
                  <p:nvPr/>
                </p:nvSpPr>
                <p:spPr>
                  <a:xfrm>
                    <a:off x="5459172" y="1077388"/>
                    <a:ext cx="409646" cy="409646"/>
                  </a:xfrm>
                  <a:prstGeom prst="ellipse">
                    <a:avLst/>
                  </a:prstGeom>
                  <a:solidFill>
                    <a:srgbClr val="00B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CEC78920-0922-4C62-BECC-F7BBABD5109D}"/>
                  </a:ext>
                </a:extLst>
              </p:cNvPr>
              <p:cNvSpPr/>
              <p:nvPr/>
            </p:nvSpPr>
            <p:spPr>
              <a:xfrm>
                <a:off x="5225403" y="2768368"/>
                <a:ext cx="149184" cy="149184"/>
              </a:xfrm>
              <a:custGeom>
                <a:avLst/>
                <a:gdLst>
                  <a:gd name="connsiteX0" fmla="*/ 66597 w 348341"/>
                  <a:gd name="connsiteY0" fmla="*/ 0 h 348341"/>
                  <a:gd name="connsiteX1" fmla="*/ 174171 w 348341"/>
                  <a:gd name="connsiteY1" fmla="*/ 107574 h 348341"/>
                  <a:gd name="connsiteX2" fmla="*/ 281744 w 348341"/>
                  <a:gd name="connsiteY2" fmla="*/ 0 h 348341"/>
                  <a:gd name="connsiteX3" fmla="*/ 348341 w 348341"/>
                  <a:gd name="connsiteY3" fmla="*/ 66597 h 348341"/>
                  <a:gd name="connsiteX4" fmla="*/ 240767 w 348341"/>
                  <a:gd name="connsiteY4" fmla="*/ 174171 h 348341"/>
                  <a:gd name="connsiteX5" fmla="*/ 348341 w 348341"/>
                  <a:gd name="connsiteY5" fmla="*/ 281744 h 348341"/>
                  <a:gd name="connsiteX6" fmla="*/ 281744 w 348341"/>
                  <a:gd name="connsiteY6" fmla="*/ 348341 h 348341"/>
                  <a:gd name="connsiteX7" fmla="*/ 174171 w 348341"/>
                  <a:gd name="connsiteY7" fmla="*/ 240767 h 348341"/>
                  <a:gd name="connsiteX8" fmla="*/ 66597 w 348341"/>
                  <a:gd name="connsiteY8" fmla="*/ 348341 h 348341"/>
                  <a:gd name="connsiteX9" fmla="*/ 0 w 348341"/>
                  <a:gd name="connsiteY9" fmla="*/ 281744 h 348341"/>
                  <a:gd name="connsiteX10" fmla="*/ 107574 w 348341"/>
                  <a:gd name="connsiteY10" fmla="*/ 174171 h 348341"/>
                  <a:gd name="connsiteX11" fmla="*/ 0 w 348341"/>
                  <a:gd name="connsiteY11" fmla="*/ 66597 h 348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8341" h="348341">
                    <a:moveTo>
                      <a:pt x="66597" y="0"/>
                    </a:moveTo>
                    <a:lnTo>
                      <a:pt x="174171" y="107574"/>
                    </a:lnTo>
                    <a:lnTo>
                      <a:pt x="281744" y="0"/>
                    </a:lnTo>
                    <a:lnTo>
                      <a:pt x="348341" y="66597"/>
                    </a:lnTo>
                    <a:lnTo>
                      <a:pt x="240767" y="174171"/>
                    </a:lnTo>
                    <a:lnTo>
                      <a:pt x="348341" y="281744"/>
                    </a:lnTo>
                    <a:lnTo>
                      <a:pt x="281744" y="348341"/>
                    </a:lnTo>
                    <a:lnTo>
                      <a:pt x="174171" y="240767"/>
                    </a:lnTo>
                    <a:lnTo>
                      <a:pt x="66597" y="348341"/>
                    </a:lnTo>
                    <a:lnTo>
                      <a:pt x="0" y="281744"/>
                    </a:lnTo>
                    <a:lnTo>
                      <a:pt x="107574" y="174171"/>
                    </a:lnTo>
                    <a:lnTo>
                      <a:pt x="0" y="6659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58A96D56-34BF-487A-BEC8-78BC51D33E13}"/>
                  </a:ext>
                </a:extLst>
              </p:cNvPr>
              <p:cNvSpPr/>
              <p:nvPr/>
            </p:nvSpPr>
            <p:spPr>
              <a:xfrm>
                <a:off x="5534965" y="2768368"/>
                <a:ext cx="149184" cy="149184"/>
              </a:xfrm>
              <a:custGeom>
                <a:avLst/>
                <a:gdLst>
                  <a:gd name="connsiteX0" fmla="*/ 66597 w 348341"/>
                  <a:gd name="connsiteY0" fmla="*/ 0 h 348341"/>
                  <a:gd name="connsiteX1" fmla="*/ 174171 w 348341"/>
                  <a:gd name="connsiteY1" fmla="*/ 107574 h 348341"/>
                  <a:gd name="connsiteX2" fmla="*/ 281744 w 348341"/>
                  <a:gd name="connsiteY2" fmla="*/ 0 h 348341"/>
                  <a:gd name="connsiteX3" fmla="*/ 348341 w 348341"/>
                  <a:gd name="connsiteY3" fmla="*/ 66597 h 348341"/>
                  <a:gd name="connsiteX4" fmla="*/ 240767 w 348341"/>
                  <a:gd name="connsiteY4" fmla="*/ 174171 h 348341"/>
                  <a:gd name="connsiteX5" fmla="*/ 348341 w 348341"/>
                  <a:gd name="connsiteY5" fmla="*/ 281744 h 348341"/>
                  <a:gd name="connsiteX6" fmla="*/ 281744 w 348341"/>
                  <a:gd name="connsiteY6" fmla="*/ 348341 h 348341"/>
                  <a:gd name="connsiteX7" fmla="*/ 174171 w 348341"/>
                  <a:gd name="connsiteY7" fmla="*/ 240767 h 348341"/>
                  <a:gd name="connsiteX8" fmla="*/ 66597 w 348341"/>
                  <a:gd name="connsiteY8" fmla="*/ 348341 h 348341"/>
                  <a:gd name="connsiteX9" fmla="*/ 0 w 348341"/>
                  <a:gd name="connsiteY9" fmla="*/ 281744 h 348341"/>
                  <a:gd name="connsiteX10" fmla="*/ 107574 w 348341"/>
                  <a:gd name="connsiteY10" fmla="*/ 174171 h 348341"/>
                  <a:gd name="connsiteX11" fmla="*/ 0 w 348341"/>
                  <a:gd name="connsiteY11" fmla="*/ 66597 h 348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8341" h="348341">
                    <a:moveTo>
                      <a:pt x="66597" y="0"/>
                    </a:moveTo>
                    <a:lnTo>
                      <a:pt x="174171" y="107574"/>
                    </a:lnTo>
                    <a:lnTo>
                      <a:pt x="281744" y="0"/>
                    </a:lnTo>
                    <a:lnTo>
                      <a:pt x="348341" y="66597"/>
                    </a:lnTo>
                    <a:lnTo>
                      <a:pt x="240767" y="174171"/>
                    </a:lnTo>
                    <a:lnTo>
                      <a:pt x="348341" y="281744"/>
                    </a:lnTo>
                    <a:lnTo>
                      <a:pt x="281744" y="348341"/>
                    </a:lnTo>
                    <a:lnTo>
                      <a:pt x="174171" y="240767"/>
                    </a:lnTo>
                    <a:lnTo>
                      <a:pt x="66597" y="348341"/>
                    </a:lnTo>
                    <a:lnTo>
                      <a:pt x="0" y="281744"/>
                    </a:lnTo>
                    <a:lnTo>
                      <a:pt x="107574" y="174171"/>
                    </a:lnTo>
                    <a:lnTo>
                      <a:pt x="0" y="6659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二等辺三角形 176">
                <a:extLst>
                  <a:ext uri="{FF2B5EF4-FFF2-40B4-BE49-F238E27FC236}">
                    <a16:creationId xmlns:a16="http://schemas.microsoft.com/office/drawing/2014/main" id="{0BACF988-2FD8-4990-99A3-9F777693BA77}"/>
                  </a:ext>
                </a:extLst>
              </p:cNvPr>
              <p:cNvSpPr/>
              <p:nvPr/>
            </p:nvSpPr>
            <p:spPr>
              <a:xfrm>
                <a:off x="5386802" y="2947988"/>
                <a:ext cx="156748" cy="115870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FA3B5080-F41F-4826-9B21-7D7166F743BA}"/>
                </a:ext>
              </a:extLst>
            </p:cNvPr>
            <p:cNvGrpSpPr/>
            <p:nvPr/>
          </p:nvGrpSpPr>
          <p:grpSpPr>
            <a:xfrm>
              <a:off x="4881970" y="2980667"/>
              <a:ext cx="546487" cy="546487"/>
              <a:chOff x="5003890" y="1776707"/>
              <a:chExt cx="546487" cy="546487"/>
            </a:xfrm>
          </p:grpSpPr>
          <p:sp>
            <p:nvSpPr>
              <p:cNvPr id="172" name="星: 16 pt 171">
                <a:extLst>
                  <a:ext uri="{FF2B5EF4-FFF2-40B4-BE49-F238E27FC236}">
                    <a16:creationId xmlns:a16="http://schemas.microsoft.com/office/drawing/2014/main" id="{F962F390-F006-4F16-964D-B5333C1E1807}"/>
                  </a:ext>
                </a:extLst>
              </p:cNvPr>
              <p:cNvSpPr/>
              <p:nvPr/>
            </p:nvSpPr>
            <p:spPr>
              <a:xfrm rot="900000">
                <a:off x="5003890" y="1776707"/>
                <a:ext cx="546487" cy="546487"/>
              </a:xfrm>
              <a:prstGeom prst="star16">
                <a:avLst>
                  <a:gd name="adj" fmla="val 44143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テキスト ボックス 172">
                <a:extLst>
                  <a:ext uri="{FF2B5EF4-FFF2-40B4-BE49-F238E27FC236}">
                    <a16:creationId xmlns:a16="http://schemas.microsoft.com/office/drawing/2014/main" id="{6E156EBD-275F-4B6B-95B4-08CBA64A02F0}"/>
                  </a:ext>
                </a:extLst>
              </p:cNvPr>
              <p:cNvSpPr txBox="1"/>
              <p:nvPr/>
            </p:nvSpPr>
            <p:spPr>
              <a:xfrm rot="6300000">
                <a:off x="5097493" y="1936355"/>
                <a:ext cx="357846" cy="207804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限界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912CD3D-3C52-4515-BEA1-CA13B8EE507F}"/>
              </a:ext>
            </a:extLst>
          </p:cNvPr>
          <p:cNvGrpSpPr/>
          <p:nvPr/>
        </p:nvGrpSpPr>
        <p:grpSpPr>
          <a:xfrm>
            <a:off x="3994667" y="1148919"/>
            <a:ext cx="1791212" cy="2095413"/>
            <a:chOff x="6853419" y="3164385"/>
            <a:chExt cx="2075245" cy="2427683"/>
          </a:xfrm>
        </p:grpSpPr>
        <p:sp>
          <p:nvSpPr>
            <p:cNvPr id="7" name="ひし形 6">
              <a:extLst>
                <a:ext uri="{FF2B5EF4-FFF2-40B4-BE49-F238E27FC236}">
                  <a16:creationId xmlns:a16="http://schemas.microsoft.com/office/drawing/2014/main" id="{33A2B859-9AAD-4813-9093-3745210FA29A}"/>
                </a:ext>
              </a:extLst>
            </p:cNvPr>
            <p:cNvSpPr/>
            <p:nvPr/>
          </p:nvSpPr>
          <p:spPr>
            <a:xfrm>
              <a:off x="8413935" y="3164385"/>
              <a:ext cx="173446" cy="417146"/>
            </a:xfrm>
            <a:prstGeom prst="diamond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9599EE8-3C4B-43F2-AA99-F930FC701044}"/>
                </a:ext>
              </a:extLst>
            </p:cNvPr>
            <p:cNvSpPr/>
            <p:nvPr/>
          </p:nvSpPr>
          <p:spPr>
            <a:xfrm rot="3600000">
              <a:off x="7152762" y="3574525"/>
              <a:ext cx="714498" cy="983616"/>
            </a:xfrm>
            <a:custGeom>
              <a:avLst/>
              <a:gdLst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876115 w 1363754"/>
                <a:gd name="connsiteY3" fmla="*/ 70887 h 830136"/>
                <a:gd name="connsiteX4" fmla="*/ 1050986 w 1363754"/>
                <a:gd name="connsiteY4" fmla="*/ 0 h 830136"/>
                <a:gd name="connsiteX5" fmla="*/ 1363754 w 1363754"/>
                <a:gd name="connsiteY5" fmla="*/ 415068 h 830136"/>
                <a:gd name="connsiteX6" fmla="*/ 1050986 w 1363754"/>
                <a:gd name="connsiteY6" fmla="*/ 830136 h 830136"/>
                <a:gd name="connsiteX7" fmla="*/ 876115 w 1363754"/>
                <a:gd name="connsiteY7" fmla="*/ 759249 h 830136"/>
                <a:gd name="connsiteX8" fmla="*/ 854917 w 1363754"/>
                <a:gd name="connsiteY8" fmla="*/ 736039 h 830136"/>
                <a:gd name="connsiteX9" fmla="*/ 819301 w 1363754"/>
                <a:gd name="connsiteY9" fmla="*/ 759249 h 830136"/>
                <a:gd name="connsiteX10" fmla="*/ 525493 w 1363754"/>
                <a:gd name="connsiteY10" fmla="*/ 830136 h 830136"/>
                <a:gd name="connsiteX11" fmla="*/ 0 w 1363754"/>
                <a:gd name="connsiteY11" fmla="*/ 415068 h 830136"/>
                <a:gd name="connsiteX12" fmla="*/ 525493 w 1363754"/>
                <a:gd name="connsiteY12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1050986 w 1363754"/>
                <a:gd name="connsiteY3" fmla="*/ 0 h 830136"/>
                <a:gd name="connsiteX4" fmla="*/ 1363754 w 1363754"/>
                <a:gd name="connsiteY4" fmla="*/ 415068 h 830136"/>
                <a:gd name="connsiteX5" fmla="*/ 1050986 w 1363754"/>
                <a:gd name="connsiteY5" fmla="*/ 830136 h 830136"/>
                <a:gd name="connsiteX6" fmla="*/ 876115 w 1363754"/>
                <a:gd name="connsiteY6" fmla="*/ 759249 h 830136"/>
                <a:gd name="connsiteX7" fmla="*/ 854917 w 1363754"/>
                <a:gd name="connsiteY7" fmla="*/ 736039 h 830136"/>
                <a:gd name="connsiteX8" fmla="*/ 819301 w 1363754"/>
                <a:gd name="connsiteY8" fmla="*/ 759249 h 830136"/>
                <a:gd name="connsiteX9" fmla="*/ 525493 w 1363754"/>
                <a:gd name="connsiteY9" fmla="*/ 830136 h 830136"/>
                <a:gd name="connsiteX10" fmla="*/ 0 w 1363754"/>
                <a:gd name="connsiteY10" fmla="*/ 415068 h 830136"/>
                <a:gd name="connsiteX11" fmla="*/ 525493 w 1363754"/>
                <a:gd name="connsiteY11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1050986 w 1363754"/>
                <a:gd name="connsiteY2" fmla="*/ 0 h 830136"/>
                <a:gd name="connsiteX3" fmla="*/ 1363754 w 1363754"/>
                <a:gd name="connsiteY3" fmla="*/ 415068 h 830136"/>
                <a:gd name="connsiteX4" fmla="*/ 1050986 w 1363754"/>
                <a:gd name="connsiteY4" fmla="*/ 830136 h 830136"/>
                <a:gd name="connsiteX5" fmla="*/ 876115 w 1363754"/>
                <a:gd name="connsiteY5" fmla="*/ 759249 h 830136"/>
                <a:gd name="connsiteX6" fmla="*/ 854917 w 1363754"/>
                <a:gd name="connsiteY6" fmla="*/ 736039 h 830136"/>
                <a:gd name="connsiteX7" fmla="*/ 819301 w 1363754"/>
                <a:gd name="connsiteY7" fmla="*/ 759249 h 830136"/>
                <a:gd name="connsiteX8" fmla="*/ 525493 w 1363754"/>
                <a:gd name="connsiteY8" fmla="*/ 830136 h 830136"/>
                <a:gd name="connsiteX9" fmla="*/ 0 w 1363754"/>
                <a:gd name="connsiteY9" fmla="*/ 415068 h 830136"/>
                <a:gd name="connsiteX10" fmla="*/ 525493 w 1363754"/>
                <a:gd name="connsiteY10" fmla="*/ 0 h 830136"/>
                <a:gd name="connsiteX0" fmla="*/ 525493 w 1363754"/>
                <a:gd name="connsiteY0" fmla="*/ 1682568 h 2512704"/>
                <a:gd name="connsiteX1" fmla="*/ 1238401 w 1363754"/>
                <a:gd name="connsiteY1" fmla="*/ 855 h 2512704"/>
                <a:gd name="connsiteX2" fmla="*/ 1050986 w 1363754"/>
                <a:gd name="connsiteY2" fmla="*/ 1682568 h 2512704"/>
                <a:gd name="connsiteX3" fmla="*/ 1363754 w 1363754"/>
                <a:gd name="connsiteY3" fmla="*/ 2097636 h 2512704"/>
                <a:gd name="connsiteX4" fmla="*/ 1050986 w 1363754"/>
                <a:gd name="connsiteY4" fmla="*/ 2512704 h 2512704"/>
                <a:gd name="connsiteX5" fmla="*/ 876115 w 1363754"/>
                <a:gd name="connsiteY5" fmla="*/ 2441817 h 2512704"/>
                <a:gd name="connsiteX6" fmla="*/ 854917 w 1363754"/>
                <a:gd name="connsiteY6" fmla="*/ 2418607 h 2512704"/>
                <a:gd name="connsiteX7" fmla="*/ 819301 w 1363754"/>
                <a:gd name="connsiteY7" fmla="*/ 2441817 h 2512704"/>
                <a:gd name="connsiteX8" fmla="*/ 525493 w 1363754"/>
                <a:gd name="connsiteY8" fmla="*/ 2512704 h 2512704"/>
                <a:gd name="connsiteX9" fmla="*/ 0 w 1363754"/>
                <a:gd name="connsiteY9" fmla="*/ 2097636 h 2512704"/>
                <a:gd name="connsiteX10" fmla="*/ 525493 w 1363754"/>
                <a:gd name="connsiteY10" fmla="*/ 1682568 h 2512704"/>
                <a:gd name="connsiteX0" fmla="*/ 376672 w 1367333"/>
                <a:gd name="connsiteY0" fmla="*/ 1244702 h 2512988"/>
                <a:gd name="connsiteX1" fmla="*/ 1241980 w 1367333"/>
                <a:gd name="connsiteY1" fmla="*/ 1139 h 2512988"/>
                <a:gd name="connsiteX2" fmla="*/ 1054565 w 1367333"/>
                <a:gd name="connsiteY2" fmla="*/ 1682852 h 2512988"/>
                <a:gd name="connsiteX3" fmla="*/ 1367333 w 1367333"/>
                <a:gd name="connsiteY3" fmla="*/ 2097920 h 2512988"/>
                <a:gd name="connsiteX4" fmla="*/ 1054565 w 1367333"/>
                <a:gd name="connsiteY4" fmla="*/ 2512988 h 2512988"/>
                <a:gd name="connsiteX5" fmla="*/ 879694 w 1367333"/>
                <a:gd name="connsiteY5" fmla="*/ 2442101 h 2512988"/>
                <a:gd name="connsiteX6" fmla="*/ 858496 w 1367333"/>
                <a:gd name="connsiteY6" fmla="*/ 2418891 h 2512988"/>
                <a:gd name="connsiteX7" fmla="*/ 822880 w 1367333"/>
                <a:gd name="connsiteY7" fmla="*/ 2442101 h 2512988"/>
                <a:gd name="connsiteX8" fmla="*/ 529072 w 1367333"/>
                <a:gd name="connsiteY8" fmla="*/ 2512988 h 2512988"/>
                <a:gd name="connsiteX9" fmla="*/ 3579 w 1367333"/>
                <a:gd name="connsiteY9" fmla="*/ 2097920 h 2512988"/>
                <a:gd name="connsiteX10" fmla="*/ 376672 w 1367333"/>
                <a:gd name="connsiteY10" fmla="*/ 1244702 h 2512988"/>
                <a:gd name="connsiteX0" fmla="*/ 375471 w 1366132"/>
                <a:gd name="connsiteY0" fmla="*/ 1245149 h 2513435"/>
                <a:gd name="connsiteX1" fmla="*/ 1240779 w 1366132"/>
                <a:gd name="connsiteY1" fmla="*/ 1586 h 2513435"/>
                <a:gd name="connsiteX2" fmla="*/ 1053364 w 1366132"/>
                <a:gd name="connsiteY2" fmla="*/ 1683299 h 2513435"/>
                <a:gd name="connsiteX3" fmla="*/ 1366132 w 1366132"/>
                <a:gd name="connsiteY3" fmla="*/ 2098367 h 2513435"/>
                <a:gd name="connsiteX4" fmla="*/ 1053364 w 1366132"/>
                <a:gd name="connsiteY4" fmla="*/ 2513435 h 2513435"/>
                <a:gd name="connsiteX5" fmla="*/ 878493 w 1366132"/>
                <a:gd name="connsiteY5" fmla="*/ 2442548 h 2513435"/>
                <a:gd name="connsiteX6" fmla="*/ 857295 w 1366132"/>
                <a:gd name="connsiteY6" fmla="*/ 2419338 h 2513435"/>
                <a:gd name="connsiteX7" fmla="*/ 821679 w 1366132"/>
                <a:gd name="connsiteY7" fmla="*/ 2442548 h 2513435"/>
                <a:gd name="connsiteX8" fmla="*/ 527871 w 1366132"/>
                <a:gd name="connsiteY8" fmla="*/ 2513435 h 2513435"/>
                <a:gd name="connsiteX9" fmla="*/ 2378 w 1366132"/>
                <a:gd name="connsiteY9" fmla="*/ 2098367 h 2513435"/>
                <a:gd name="connsiteX10" fmla="*/ 375471 w 1366132"/>
                <a:gd name="connsiteY10" fmla="*/ 1245149 h 2513435"/>
                <a:gd name="connsiteX0" fmla="*/ 286828 w 1372739"/>
                <a:gd name="connsiteY0" fmla="*/ 1188101 h 2513537"/>
                <a:gd name="connsiteX1" fmla="*/ 1247386 w 1372739"/>
                <a:gd name="connsiteY1" fmla="*/ 1688 h 2513537"/>
                <a:gd name="connsiteX2" fmla="*/ 1059971 w 1372739"/>
                <a:gd name="connsiteY2" fmla="*/ 1683401 h 2513537"/>
                <a:gd name="connsiteX3" fmla="*/ 1372739 w 1372739"/>
                <a:gd name="connsiteY3" fmla="*/ 2098469 h 2513537"/>
                <a:gd name="connsiteX4" fmla="*/ 1059971 w 1372739"/>
                <a:gd name="connsiteY4" fmla="*/ 2513537 h 2513537"/>
                <a:gd name="connsiteX5" fmla="*/ 885100 w 1372739"/>
                <a:gd name="connsiteY5" fmla="*/ 2442650 h 2513537"/>
                <a:gd name="connsiteX6" fmla="*/ 863902 w 1372739"/>
                <a:gd name="connsiteY6" fmla="*/ 2419440 h 2513537"/>
                <a:gd name="connsiteX7" fmla="*/ 828286 w 1372739"/>
                <a:gd name="connsiteY7" fmla="*/ 2442650 h 2513537"/>
                <a:gd name="connsiteX8" fmla="*/ 534478 w 1372739"/>
                <a:gd name="connsiteY8" fmla="*/ 2513537 h 2513537"/>
                <a:gd name="connsiteX9" fmla="*/ 8985 w 1372739"/>
                <a:gd name="connsiteY9" fmla="*/ 2098469 h 2513537"/>
                <a:gd name="connsiteX10" fmla="*/ 286828 w 1372739"/>
                <a:gd name="connsiteY10" fmla="*/ 1188101 h 2513537"/>
                <a:gd name="connsiteX0" fmla="*/ 286828 w 1372897"/>
                <a:gd name="connsiteY0" fmla="*/ 1188101 h 2513537"/>
                <a:gd name="connsiteX1" fmla="*/ 1247386 w 1372897"/>
                <a:gd name="connsiteY1" fmla="*/ 1688 h 2513537"/>
                <a:gd name="connsiteX2" fmla="*/ 1104421 w 1372897"/>
                <a:gd name="connsiteY2" fmla="*/ 1245251 h 2513537"/>
                <a:gd name="connsiteX3" fmla="*/ 1372739 w 1372897"/>
                <a:gd name="connsiteY3" fmla="*/ 2098469 h 2513537"/>
                <a:gd name="connsiteX4" fmla="*/ 1059971 w 1372897"/>
                <a:gd name="connsiteY4" fmla="*/ 2513537 h 2513537"/>
                <a:gd name="connsiteX5" fmla="*/ 885100 w 1372897"/>
                <a:gd name="connsiteY5" fmla="*/ 2442650 h 2513537"/>
                <a:gd name="connsiteX6" fmla="*/ 863902 w 1372897"/>
                <a:gd name="connsiteY6" fmla="*/ 2419440 h 2513537"/>
                <a:gd name="connsiteX7" fmla="*/ 828286 w 1372897"/>
                <a:gd name="connsiteY7" fmla="*/ 2442650 h 2513537"/>
                <a:gd name="connsiteX8" fmla="*/ 534478 w 1372897"/>
                <a:gd name="connsiteY8" fmla="*/ 2513537 h 2513537"/>
                <a:gd name="connsiteX9" fmla="*/ 8985 w 1372897"/>
                <a:gd name="connsiteY9" fmla="*/ 2098469 h 2513537"/>
                <a:gd name="connsiteX10" fmla="*/ 286828 w 1372897"/>
                <a:gd name="connsiteY10" fmla="*/ 1188101 h 2513537"/>
                <a:gd name="connsiteX0" fmla="*/ 286828 w 1372901"/>
                <a:gd name="connsiteY0" fmla="*/ 1188101 h 2513537"/>
                <a:gd name="connsiteX1" fmla="*/ 1247386 w 1372901"/>
                <a:gd name="connsiteY1" fmla="*/ 1688 h 2513537"/>
                <a:gd name="connsiteX2" fmla="*/ 1104421 w 1372901"/>
                <a:gd name="connsiteY2" fmla="*/ 1245251 h 2513537"/>
                <a:gd name="connsiteX3" fmla="*/ 1372739 w 1372901"/>
                <a:gd name="connsiteY3" fmla="*/ 2098469 h 2513537"/>
                <a:gd name="connsiteX4" fmla="*/ 1059971 w 1372901"/>
                <a:gd name="connsiteY4" fmla="*/ 2513537 h 2513537"/>
                <a:gd name="connsiteX5" fmla="*/ 885100 w 1372901"/>
                <a:gd name="connsiteY5" fmla="*/ 2442650 h 2513537"/>
                <a:gd name="connsiteX6" fmla="*/ 863902 w 1372901"/>
                <a:gd name="connsiteY6" fmla="*/ 2419440 h 2513537"/>
                <a:gd name="connsiteX7" fmla="*/ 828286 w 1372901"/>
                <a:gd name="connsiteY7" fmla="*/ 2442650 h 2513537"/>
                <a:gd name="connsiteX8" fmla="*/ 534478 w 1372901"/>
                <a:gd name="connsiteY8" fmla="*/ 2513537 h 2513537"/>
                <a:gd name="connsiteX9" fmla="*/ 8985 w 1372901"/>
                <a:gd name="connsiteY9" fmla="*/ 2098469 h 2513537"/>
                <a:gd name="connsiteX10" fmla="*/ 286828 w 1372901"/>
                <a:gd name="connsiteY10" fmla="*/ 1188101 h 2513537"/>
                <a:gd name="connsiteX0" fmla="*/ 286828 w 1372901"/>
                <a:gd name="connsiteY0" fmla="*/ 1188587 h 2514023"/>
                <a:gd name="connsiteX1" fmla="*/ 1247386 w 1372901"/>
                <a:gd name="connsiteY1" fmla="*/ 2174 h 2514023"/>
                <a:gd name="connsiteX2" fmla="*/ 1104421 w 1372901"/>
                <a:gd name="connsiteY2" fmla="*/ 1245737 h 2514023"/>
                <a:gd name="connsiteX3" fmla="*/ 1372739 w 1372901"/>
                <a:gd name="connsiteY3" fmla="*/ 2098955 h 2514023"/>
                <a:gd name="connsiteX4" fmla="*/ 1059971 w 1372901"/>
                <a:gd name="connsiteY4" fmla="*/ 2514023 h 2514023"/>
                <a:gd name="connsiteX5" fmla="*/ 885100 w 1372901"/>
                <a:gd name="connsiteY5" fmla="*/ 2443136 h 2514023"/>
                <a:gd name="connsiteX6" fmla="*/ 863902 w 1372901"/>
                <a:gd name="connsiteY6" fmla="*/ 2419926 h 2514023"/>
                <a:gd name="connsiteX7" fmla="*/ 828286 w 1372901"/>
                <a:gd name="connsiteY7" fmla="*/ 2443136 h 2514023"/>
                <a:gd name="connsiteX8" fmla="*/ 534478 w 1372901"/>
                <a:gd name="connsiteY8" fmla="*/ 2514023 h 2514023"/>
                <a:gd name="connsiteX9" fmla="*/ 8985 w 1372901"/>
                <a:gd name="connsiteY9" fmla="*/ 2098955 h 2514023"/>
                <a:gd name="connsiteX10" fmla="*/ 286828 w 1372901"/>
                <a:gd name="connsiteY10" fmla="*/ 1188587 h 2514023"/>
                <a:gd name="connsiteX0" fmla="*/ 286828 w 1374263"/>
                <a:gd name="connsiteY0" fmla="*/ 1186669 h 2512105"/>
                <a:gd name="connsiteX1" fmla="*/ 1247386 w 1374263"/>
                <a:gd name="connsiteY1" fmla="*/ 256 h 2512105"/>
                <a:gd name="connsiteX2" fmla="*/ 1180621 w 1374263"/>
                <a:gd name="connsiteY2" fmla="*/ 1288269 h 2512105"/>
                <a:gd name="connsiteX3" fmla="*/ 1372739 w 1374263"/>
                <a:gd name="connsiteY3" fmla="*/ 2097037 h 2512105"/>
                <a:gd name="connsiteX4" fmla="*/ 1059971 w 1374263"/>
                <a:gd name="connsiteY4" fmla="*/ 2512105 h 2512105"/>
                <a:gd name="connsiteX5" fmla="*/ 885100 w 1374263"/>
                <a:gd name="connsiteY5" fmla="*/ 2441218 h 2512105"/>
                <a:gd name="connsiteX6" fmla="*/ 863902 w 1374263"/>
                <a:gd name="connsiteY6" fmla="*/ 2418008 h 2512105"/>
                <a:gd name="connsiteX7" fmla="*/ 828286 w 1374263"/>
                <a:gd name="connsiteY7" fmla="*/ 2441218 h 2512105"/>
                <a:gd name="connsiteX8" fmla="*/ 534478 w 1374263"/>
                <a:gd name="connsiteY8" fmla="*/ 2512105 h 2512105"/>
                <a:gd name="connsiteX9" fmla="*/ 8985 w 1374263"/>
                <a:gd name="connsiteY9" fmla="*/ 2097037 h 2512105"/>
                <a:gd name="connsiteX10" fmla="*/ 286828 w 1374263"/>
                <a:gd name="connsiteY10" fmla="*/ 1186669 h 2512105"/>
                <a:gd name="connsiteX0" fmla="*/ 286828 w 1374173"/>
                <a:gd name="connsiteY0" fmla="*/ 1186669 h 2512105"/>
                <a:gd name="connsiteX1" fmla="*/ 1247386 w 1374173"/>
                <a:gd name="connsiteY1" fmla="*/ 256 h 2512105"/>
                <a:gd name="connsiteX2" fmla="*/ 1180621 w 1374173"/>
                <a:gd name="connsiteY2" fmla="*/ 1288269 h 2512105"/>
                <a:gd name="connsiteX3" fmla="*/ 1372739 w 1374173"/>
                <a:gd name="connsiteY3" fmla="*/ 2097037 h 2512105"/>
                <a:gd name="connsiteX4" fmla="*/ 1059971 w 1374173"/>
                <a:gd name="connsiteY4" fmla="*/ 2512105 h 2512105"/>
                <a:gd name="connsiteX5" fmla="*/ 885100 w 1374173"/>
                <a:gd name="connsiteY5" fmla="*/ 2441218 h 2512105"/>
                <a:gd name="connsiteX6" fmla="*/ 863902 w 1374173"/>
                <a:gd name="connsiteY6" fmla="*/ 2418008 h 2512105"/>
                <a:gd name="connsiteX7" fmla="*/ 828286 w 1374173"/>
                <a:gd name="connsiteY7" fmla="*/ 2441218 h 2512105"/>
                <a:gd name="connsiteX8" fmla="*/ 534478 w 1374173"/>
                <a:gd name="connsiteY8" fmla="*/ 2512105 h 2512105"/>
                <a:gd name="connsiteX9" fmla="*/ 8985 w 1374173"/>
                <a:gd name="connsiteY9" fmla="*/ 2097037 h 2512105"/>
                <a:gd name="connsiteX10" fmla="*/ 286828 w 1374173"/>
                <a:gd name="connsiteY10" fmla="*/ 1186669 h 2512105"/>
                <a:gd name="connsiteX0" fmla="*/ 286828 w 1375902"/>
                <a:gd name="connsiteY0" fmla="*/ 1186639 h 2512075"/>
                <a:gd name="connsiteX1" fmla="*/ 1247386 w 1375902"/>
                <a:gd name="connsiteY1" fmla="*/ 226 h 2512075"/>
                <a:gd name="connsiteX2" fmla="*/ 1225071 w 1375902"/>
                <a:gd name="connsiteY2" fmla="*/ 1281889 h 2512075"/>
                <a:gd name="connsiteX3" fmla="*/ 1372739 w 1375902"/>
                <a:gd name="connsiteY3" fmla="*/ 2097007 h 2512075"/>
                <a:gd name="connsiteX4" fmla="*/ 1059971 w 1375902"/>
                <a:gd name="connsiteY4" fmla="*/ 2512075 h 2512075"/>
                <a:gd name="connsiteX5" fmla="*/ 885100 w 1375902"/>
                <a:gd name="connsiteY5" fmla="*/ 2441188 h 2512075"/>
                <a:gd name="connsiteX6" fmla="*/ 863902 w 1375902"/>
                <a:gd name="connsiteY6" fmla="*/ 2417978 h 2512075"/>
                <a:gd name="connsiteX7" fmla="*/ 828286 w 1375902"/>
                <a:gd name="connsiteY7" fmla="*/ 2441188 h 2512075"/>
                <a:gd name="connsiteX8" fmla="*/ 534478 w 1375902"/>
                <a:gd name="connsiteY8" fmla="*/ 2512075 h 2512075"/>
                <a:gd name="connsiteX9" fmla="*/ 8985 w 1375902"/>
                <a:gd name="connsiteY9" fmla="*/ 2097007 h 2512075"/>
                <a:gd name="connsiteX10" fmla="*/ 286828 w 1375902"/>
                <a:gd name="connsiteY10" fmla="*/ 1186639 h 2512075"/>
                <a:gd name="connsiteX0" fmla="*/ 286828 w 1376402"/>
                <a:gd name="connsiteY0" fmla="*/ 1186639 h 2512075"/>
                <a:gd name="connsiteX1" fmla="*/ 1247386 w 1376402"/>
                <a:gd name="connsiteY1" fmla="*/ 226 h 2512075"/>
                <a:gd name="connsiteX2" fmla="*/ 1225071 w 1376402"/>
                <a:gd name="connsiteY2" fmla="*/ 1281889 h 2512075"/>
                <a:gd name="connsiteX3" fmla="*/ 1372739 w 1376402"/>
                <a:gd name="connsiteY3" fmla="*/ 2097007 h 2512075"/>
                <a:gd name="connsiteX4" fmla="*/ 1059971 w 1376402"/>
                <a:gd name="connsiteY4" fmla="*/ 2512075 h 2512075"/>
                <a:gd name="connsiteX5" fmla="*/ 885100 w 1376402"/>
                <a:gd name="connsiteY5" fmla="*/ 2441188 h 2512075"/>
                <a:gd name="connsiteX6" fmla="*/ 863902 w 1376402"/>
                <a:gd name="connsiteY6" fmla="*/ 2417978 h 2512075"/>
                <a:gd name="connsiteX7" fmla="*/ 828286 w 1376402"/>
                <a:gd name="connsiteY7" fmla="*/ 2441188 h 2512075"/>
                <a:gd name="connsiteX8" fmla="*/ 534478 w 1376402"/>
                <a:gd name="connsiteY8" fmla="*/ 2512075 h 2512075"/>
                <a:gd name="connsiteX9" fmla="*/ 8985 w 1376402"/>
                <a:gd name="connsiteY9" fmla="*/ 2097007 h 2512075"/>
                <a:gd name="connsiteX10" fmla="*/ 286828 w 1376402"/>
                <a:gd name="connsiteY10" fmla="*/ 1186639 h 2512075"/>
                <a:gd name="connsiteX0" fmla="*/ 286828 w 1373265"/>
                <a:gd name="connsiteY0" fmla="*/ 1186639 h 2512075"/>
                <a:gd name="connsiteX1" fmla="*/ 1247386 w 1373265"/>
                <a:gd name="connsiteY1" fmla="*/ 226 h 2512075"/>
                <a:gd name="connsiteX2" fmla="*/ 1225071 w 1373265"/>
                <a:gd name="connsiteY2" fmla="*/ 1281889 h 2512075"/>
                <a:gd name="connsiteX3" fmla="*/ 1372739 w 1373265"/>
                <a:gd name="connsiteY3" fmla="*/ 2097007 h 2512075"/>
                <a:gd name="connsiteX4" fmla="*/ 1059971 w 1373265"/>
                <a:gd name="connsiteY4" fmla="*/ 2512075 h 2512075"/>
                <a:gd name="connsiteX5" fmla="*/ 885100 w 1373265"/>
                <a:gd name="connsiteY5" fmla="*/ 2441188 h 2512075"/>
                <a:gd name="connsiteX6" fmla="*/ 863902 w 1373265"/>
                <a:gd name="connsiteY6" fmla="*/ 2417978 h 2512075"/>
                <a:gd name="connsiteX7" fmla="*/ 828286 w 1373265"/>
                <a:gd name="connsiteY7" fmla="*/ 2441188 h 2512075"/>
                <a:gd name="connsiteX8" fmla="*/ 534478 w 1373265"/>
                <a:gd name="connsiteY8" fmla="*/ 2512075 h 2512075"/>
                <a:gd name="connsiteX9" fmla="*/ 8985 w 1373265"/>
                <a:gd name="connsiteY9" fmla="*/ 2097007 h 2512075"/>
                <a:gd name="connsiteX10" fmla="*/ 286828 w 1373265"/>
                <a:gd name="connsiteY10" fmla="*/ 1186639 h 2512075"/>
                <a:gd name="connsiteX0" fmla="*/ 286839 w 1373276"/>
                <a:gd name="connsiteY0" fmla="*/ 1313607 h 2639043"/>
                <a:gd name="connsiteX1" fmla="*/ 1310897 w 1373276"/>
                <a:gd name="connsiteY1" fmla="*/ 194 h 2639043"/>
                <a:gd name="connsiteX2" fmla="*/ 1225082 w 1373276"/>
                <a:gd name="connsiteY2" fmla="*/ 1408857 h 2639043"/>
                <a:gd name="connsiteX3" fmla="*/ 1372750 w 1373276"/>
                <a:gd name="connsiteY3" fmla="*/ 2223975 h 2639043"/>
                <a:gd name="connsiteX4" fmla="*/ 1059982 w 1373276"/>
                <a:gd name="connsiteY4" fmla="*/ 2639043 h 2639043"/>
                <a:gd name="connsiteX5" fmla="*/ 885111 w 1373276"/>
                <a:gd name="connsiteY5" fmla="*/ 2568156 h 2639043"/>
                <a:gd name="connsiteX6" fmla="*/ 863913 w 1373276"/>
                <a:gd name="connsiteY6" fmla="*/ 2544946 h 2639043"/>
                <a:gd name="connsiteX7" fmla="*/ 828297 w 1373276"/>
                <a:gd name="connsiteY7" fmla="*/ 2568156 h 2639043"/>
                <a:gd name="connsiteX8" fmla="*/ 534489 w 1373276"/>
                <a:gd name="connsiteY8" fmla="*/ 2639043 h 2639043"/>
                <a:gd name="connsiteX9" fmla="*/ 8996 w 1373276"/>
                <a:gd name="connsiteY9" fmla="*/ 2223975 h 2639043"/>
                <a:gd name="connsiteX10" fmla="*/ 286839 w 1373276"/>
                <a:gd name="connsiteY10" fmla="*/ 1313607 h 2639043"/>
                <a:gd name="connsiteX0" fmla="*/ 270129 w 1375616"/>
                <a:gd name="connsiteY0" fmla="*/ 1300965 h 2639101"/>
                <a:gd name="connsiteX1" fmla="*/ 1313237 w 1375616"/>
                <a:gd name="connsiteY1" fmla="*/ 252 h 2639101"/>
                <a:gd name="connsiteX2" fmla="*/ 1227422 w 1375616"/>
                <a:gd name="connsiteY2" fmla="*/ 1408915 h 2639101"/>
                <a:gd name="connsiteX3" fmla="*/ 1375090 w 1375616"/>
                <a:gd name="connsiteY3" fmla="*/ 2224033 h 2639101"/>
                <a:gd name="connsiteX4" fmla="*/ 1062322 w 1375616"/>
                <a:gd name="connsiteY4" fmla="*/ 2639101 h 2639101"/>
                <a:gd name="connsiteX5" fmla="*/ 887451 w 1375616"/>
                <a:gd name="connsiteY5" fmla="*/ 2568214 h 2639101"/>
                <a:gd name="connsiteX6" fmla="*/ 866253 w 1375616"/>
                <a:gd name="connsiteY6" fmla="*/ 2545004 h 2639101"/>
                <a:gd name="connsiteX7" fmla="*/ 830637 w 1375616"/>
                <a:gd name="connsiteY7" fmla="*/ 2568214 h 2639101"/>
                <a:gd name="connsiteX8" fmla="*/ 536829 w 1375616"/>
                <a:gd name="connsiteY8" fmla="*/ 2639101 h 2639101"/>
                <a:gd name="connsiteX9" fmla="*/ 11336 w 1375616"/>
                <a:gd name="connsiteY9" fmla="*/ 2224033 h 2639101"/>
                <a:gd name="connsiteX10" fmla="*/ 270129 w 1375616"/>
                <a:gd name="connsiteY10" fmla="*/ 1300965 h 2639101"/>
                <a:gd name="connsiteX0" fmla="*/ 271106 w 1376593"/>
                <a:gd name="connsiteY0" fmla="*/ 1300983 h 2639119"/>
                <a:gd name="connsiteX1" fmla="*/ 1314214 w 1376593"/>
                <a:gd name="connsiteY1" fmla="*/ 270 h 2639119"/>
                <a:gd name="connsiteX2" fmla="*/ 1228399 w 1376593"/>
                <a:gd name="connsiteY2" fmla="*/ 1408933 h 2639119"/>
                <a:gd name="connsiteX3" fmla="*/ 1376067 w 1376593"/>
                <a:gd name="connsiteY3" fmla="*/ 2224051 h 2639119"/>
                <a:gd name="connsiteX4" fmla="*/ 1063299 w 1376593"/>
                <a:gd name="connsiteY4" fmla="*/ 2639119 h 2639119"/>
                <a:gd name="connsiteX5" fmla="*/ 888428 w 1376593"/>
                <a:gd name="connsiteY5" fmla="*/ 2568232 h 2639119"/>
                <a:gd name="connsiteX6" fmla="*/ 867230 w 1376593"/>
                <a:gd name="connsiteY6" fmla="*/ 2545022 h 2639119"/>
                <a:gd name="connsiteX7" fmla="*/ 831614 w 1376593"/>
                <a:gd name="connsiteY7" fmla="*/ 2568232 h 2639119"/>
                <a:gd name="connsiteX8" fmla="*/ 537806 w 1376593"/>
                <a:gd name="connsiteY8" fmla="*/ 2639119 h 2639119"/>
                <a:gd name="connsiteX9" fmla="*/ 12313 w 1376593"/>
                <a:gd name="connsiteY9" fmla="*/ 2224051 h 2639119"/>
                <a:gd name="connsiteX10" fmla="*/ 271106 w 1376593"/>
                <a:gd name="connsiteY10" fmla="*/ 1300983 h 2639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6593" h="2639119">
                  <a:moveTo>
                    <a:pt x="271106" y="1300983"/>
                  </a:moveTo>
                  <a:cubicBezTo>
                    <a:pt x="500789" y="866853"/>
                    <a:pt x="1154665" y="-17722"/>
                    <a:pt x="1314214" y="270"/>
                  </a:cubicBezTo>
                  <a:cubicBezTo>
                    <a:pt x="1473763" y="18262"/>
                    <a:pt x="1218090" y="1038303"/>
                    <a:pt x="1228399" y="1408933"/>
                  </a:cubicBezTo>
                  <a:cubicBezTo>
                    <a:pt x="1238708" y="1779563"/>
                    <a:pt x="1365484" y="1999970"/>
                    <a:pt x="1376067" y="2224051"/>
                  </a:cubicBezTo>
                  <a:cubicBezTo>
                    <a:pt x="1386650" y="2448132"/>
                    <a:pt x="1236036" y="2639119"/>
                    <a:pt x="1063299" y="2639119"/>
                  </a:cubicBezTo>
                  <a:cubicBezTo>
                    <a:pt x="998523" y="2639119"/>
                    <a:pt x="938346" y="2612987"/>
                    <a:pt x="888428" y="2568232"/>
                  </a:cubicBezTo>
                  <a:lnTo>
                    <a:pt x="867230" y="2545022"/>
                  </a:lnTo>
                  <a:lnTo>
                    <a:pt x="831614" y="2568232"/>
                  </a:lnTo>
                  <a:cubicBezTo>
                    <a:pt x="747745" y="2612987"/>
                    <a:pt x="646639" y="2639119"/>
                    <a:pt x="537806" y="2639119"/>
                  </a:cubicBezTo>
                  <a:cubicBezTo>
                    <a:pt x="247584" y="2639119"/>
                    <a:pt x="56763" y="2447074"/>
                    <a:pt x="12313" y="2224051"/>
                  </a:cubicBezTo>
                  <a:cubicBezTo>
                    <a:pt x="-32137" y="2001028"/>
                    <a:pt x="41423" y="1735113"/>
                    <a:pt x="271106" y="1300983"/>
                  </a:cubicBezTo>
                  <a:close/>
                </a:path>
              </a:pathLst>
            </a:custGeom>
            <a:solidFill>
              <a:srgbClr val="DEEBF7">
                <a:alpha val="20000"/>
              </a:srgbClr>
            </a:solidFill>
            <a:ln>
              <a:solidFill>
                <a:srgbClr val="00B0F0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A746D693-52F6-405D-BCA2-D52C5A32EF06}"/>
                </a:ext>
              </a:extLst>
            </p:cNvPr>
            <p:cNvSpPr/>
            <p:nvPr/>
          </p:nvSpPr>
          <p:spPr>
            <a:xfrm rot="18000000" flipH="1">
              <a:off x="7912575" y="3574525"/>
              <a:ext cx="714504" cy="983620"/>
            </a:xfrm>
            <a:custGeom>
              <a:avLst/>
              <a:gdLst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876115 w 1363754"/>
                <a:gd name="connsiteY3" fmla="*/ 70887 h 830136"/>
                <a:gd name="connsiteX4" fmla="*/ 1050986 w 1363754"/>
                <a:gd name="connsiteY4" fmla="*/ 0 h 830136"/>
                <a:gd name="connsiteX5" fmla="*/ 1363754 w 1363754"/>
                <a:gd name="connsiteY5" fmla="*/ 415068 h 830136"/>
                <a:gd name="connsiteX6" fmla="*/ 1050986 w 1363754"/>
                <a:gd name="connsiteY6" fmla="*/ 830136 h 830136"/>
                <a:gd name="connsiteX7" fmla="*/ 876115 w 1363754"/>
                <a:gd name="connsiteY7" fmla="*/ 759249 h 830136"/>
                <a:gd name="connsiteX8" fmla="*/ 854917 w 1363754"/>
                <a:gd name="connsiteY8" fmla="*/ 736039 h 830136"/>
                <a:gd name="connsiteX9" fmla="*/ 819301 w 1363754"/>
                <a:gd name="connsiteY9" fmla="*/ 759249 h 830136"/>
                <a:gd name="connsiteX10" fmla="*/ 525493 w 1363754"/>
                <a:gd name="connsiteY10" fmla="*/ 830136 h 830136"/>
                <a:gd name="connsiteX11" fmla="*/ 0 w 1363754"/>
                <a:gd name="connsiteY11" fmla="*/ 415068 h 830136"/>
                <a:gd name="connsiteX12" fmla="*/ 525493 w 1363754"/>
                <a:gd name="connsiteY12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1050986 w 1363754"/>
                <a:gd name="connsiteY3" fmla="*/ 0 h 830136"/>
                <a:gd name="connsiteX4" fmla="*/ 1363754 w 1363754"/>
                <a:gd name="connsiteY4" fmla="*/ 415068 h 830136"/>
                <a:gd name="connsiteX5" fmla="*/ 1050986 w 1363754"/>
                <a:gd name="connsiteY5" fmla="*/ 830136 h 830136"/>
                <a:gd name="connsiteX6" fmla="*/ 876115 w 1363754"/>
                <a:gd name="connsiteY6" fmla="*/ 759249 h 830136"/>
                <a:gd name="connsiteX7" fmla="*/ 854917 w 1363754"/>
                <a:gd name="connsiteY7" fmla="*/ 736039 h 830136"/>
                <a:gd name="connsiteX8" fmla="*/ 819301 w 1363754"/>
                <a:gd name="connsiteY8" fmla="*/ 759249 h 830136"/>
                <a:gd name="connsiteX9" fmla="*/ 525493 w 1363754"/>
                <a:gd name="connsiteY9" fmla="*/ 830136 h 830136"/>
                <a:gd name="connsiteX10" fmla="*/ 0 w 1363754"/>
                <a:gd name="connsiteY10" fmla="*/ 415068 h 830136"/>
                <a:gd name="connsiteX11" fmla="*/ 525493 w 1363754"/>
                <a:gd name="connsiteY11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1050986 w 1363754"/>
                <a:gd name="connsiteY2" fmla="*/ 0 h 830136"/>
                <a:gd name="connsiteX3" fmla="*/ 1363754 w 1363754"/>
                <a:gd name="connsiteY3" fmla="*/ 415068 h 830136"/>
                <a:gd name="connsiteX4" fmla="*/ 1050986 w 1363754"/>
                <a:gd name="connsiteY4" fmla="*/ 830136 h 830136"/>
                <a:gd name="connsiteX5" fmla="*/ 876115 w 1363754"/>
                <a:gd name="connsiteY5" fmla="*/ 759249 h 830136"/>
                <a:gd name="connsiteX6" fmla="*/ 854917 w 1363754"/>
                <a:gd name="connsiteY6" fmla="*/ 736039 h 830136"/>
                <a:gd name="connsiteX7" fmla="*/ 819301 w 1363754"/>
                <a:gd name="connsiteY7" fmla="*/ 759249 h 830136"/>
                <a:gd name="connsiteX8" fmla="*/ 525493 w 1363754"/>
                <a:gd name="connsiteY8" fmla="*/ 830136 h 830136"/>
                <a:gd name="connsiteX9" fmla="*/ 0 w 1363754"/>
                <a:gd name="connsiteY9" fmla="*/ 415068 h 830136"/>
                <a:gd name="connsiteX10" fmla="*/ 525493 w 1363754"/>
                <a:gd name="connsiteY10" fmla="*/ 0 h 830136"/>
                <a:gd name="connsiteX0" fmla="*/ 525493 w 1363754"/>
                <a:gd name="connsiteY0" fmla="*/ 1682568 h 2512704"/>
                <a:gd name="connsiteX1" fmla="*/ 1238401 w 1363754"/>
                <a:gd name="connsiteY1" fmla="*/ 855 h 2512704"/>
                <a:gd name="connsiteX2" fmla="*/ 1050986 w 1363754"/>
                <a:gd name="connsiteY2" fmla="*/ 1682568 h 2512704"/>
                <a:gd name="connsiteX3" fmla="*/ 1363754 w 1363754"/>
                <a:gd name="connsiteY3" fmla="*/ 2097636 h 2512704"/>
                <a:gd name="connsiteX4" fmla="*/ 1050986 w 1363754"/>
                <a:gd name="connsiteY4" fmla="*/ 2512704 h 2512704"/>
                <a:gd name="connsiteX5" fmla="*/ 876115 w 1363754"/>
                <a:gd name="connsiteY5" fmla="*/ 2441817 h 2512704"/>
                <a:gd name="connsiteX6" fmla="*/ 854917 w 1363754"/>
                <a:gd name="connsiteY6" fmla="*/ 2418607 h 2512704"/>
                <a:gd name="connsiteX7" fmla="*/ 819301 w 1363754"/>
                <a:gd name="connsiteY7" fmla="*/ 2441817 h 2512704"/>
                <a:gd name="connsiteX8" fmla="*/ 525493 w 1363754"/>
                <a:gd name="connsiteY8" fmla="*/ 2512704 h 2512704"/>
                <a:gd name="connsiteX9" fmla="*/ 0 w 1363754"/>
                <a:gd name="connsiteY9" fmla="*/ 2097636 h 2512704"/>
                <a:gd name="connsiteX10" fmla="*/ 525493 w 1363754"/>
                <a:gd name="connsiteY10" fmla="*/ 1682568 h 2512704"/>
                <a:gd name="connsiteX0" fmla="*/ 376672 w 1367333"/>
                <a:gd name="connsiteY0" fmla="*/ 1244702 h 2512988"/>
                <a:gd name="connsiteX1" fmla="*/ 1241980 w 1367333"/>
                <a:gd name="connsiteY1" fmla="*/ 1139 h 2512988"/>
                <a:gd name="connsiteX2" fmla="*/ 1054565 w 1367333"/>
                <a:gd name="connsiteY2" fmla="*/ 1682852 h 2512988"/>
                <a:gd name="connsiteX3" fmla="*/ 1367333 w 1367333"/>
                <a:gd name="connsiteY3" fmla="*/ 2097920 h 2512988"/>
                <a:gd name="connsiteX4" fmla="*/ 1054565 w 1367333"/>
                <a:gd name="connsiteY4" fmla="*/ 2512988 h 2512988"/>
                <a:gd name="connsiteX5" fmla="*/ 879694 w 1367333"/>
                <a:gd name="connsiteY5" fmla="*/ 2442101 h 2512988"/>
                <a:gd name="connsiteX6" fmla="*/ 858496 w 1367333"/>
                <a:gd name="connsiteY6" fmla="*/ 2418891 h 2512988"/>
                <a:gd name="connsiteX7" fmla="*/ 822880 w 1367333"/>
                <a:gd name="connsiteY7" fmla="*/ 2442101 h 2512988"/>
                <a:gd name="connsiteX8" fmla="*/ 529072 w 1367333"/>
                <a:gd name="connsiteY8" fmla="*/ 2512988 h 2512988"/>
                <a:gd name="connsiteX9" fmla="*/ 3579 w 1367333"/>
                <a:gd name="connsiteY9" fmla="*/ 2097920 h 2512988"/>
                <a:gd name="connsiteX10" fmla="*/ 376672 w 1367333"/>
                <a:gd name="connsiteY10" fmla="*/ 1244702 h 2512988"/>
                <a:gd name="connsiteX0" fmla="*/ 375471 w 1366132"/>
                <a:gd name="connsiteY0" fmla="*/ 1245149 h 2513435"/>
                <a:gd name="connsiteX1" fmla="*/ 1240779 w 1366132"/>
                <a:gd name="connsiteY1" fmla="*/ 1586 h 2513435"/>
                <a:gd name="connsiteX2" fmla="*/ 1053364 w 1366132"/>
                <a:gd name="connsiteY2" fmla="*/ 1683299 h 2513435"/>
                <a:gd name="connsiteX3" fmla="*/ 1366132 w 1366132"/>
                <a:gd name="connsiteY3" fmla="*/ 2098367 h 2513435"/>
                <a:gd name="connsiteX4" fmla="*/ 1053364 w 1366132"/>
                <a:gd name="connsiteY4" fmla="*/ 2513435 h 2513435"/>
                <a:gd name="connsiteX5" fmla="*/ 878493 w 1366132"/>
                <a:gd name="connsiteY5" fmla="*/ 2442548 h 2513435"/>
                <a:gd name="connsiteX6" fmla="*/ 857295 w 1366132"/>
                <a:gd name="connsiteY6" fmla="*/ 2419338 h 2513435"/>
                <a:gd name="connsiteX7" fmla="*/ 821679 w 1366132"/>
                <a:gd name="connsiteY7" fmla="*/ 2442548 h 2513435"/>
                <a:gd name="connsiteX8" fmla="*/ 527871 w 1366132"/>
                <a:gd name="connsiteY8" fmla="*/ 2513435 h 2513435"/>
                <a:gd name="connsiteX9" fmla="*/ 2378 w 1366132"/>
                <a:gd name="connsiteY9" fmla="*/ 2098367 h 2513435"/>
                <a:gd name="connsiteX10" fmla="*/ 375471 w 1366132"/>
                <a:gd name="connsiteY10" fmla="*/ 1245149 h 2513435"/>
                <a:gd name="connsiteX0" fmla="*/ 286828 w 1372739"/>
                <a:gd name="connsiteY0" fmla="*/ 1188101 h 2513537"/>
                <a:gd name="connsiteX1" fmla="*/ 1247386 w 1372739"/>
                <a:gd name="connsiteY1" fmla="*/ 1688 h 2513537"/>
                <a:gd name="connsiteX2" fmla="*/ 1059971 w 1372739"/>
                <a:gd name="connsiteY2" fmla="*/ 1683401 h 2513537"/>
                <a:gd name="connsiteX3" fmla="*/ 1372739 w 1372739"/>
                <a:gd name="connsiteY3" fmla="*/ 2098469 h 2513537"/>
                <a:gd name="connsiteX4" fmla="*/ 1059971 w 1372739"/>
                <a:gd name="connsiteY4" fmla="*/ 2513537 h 2513537"/>
                <a:gd name="connsiteX5" fmla="*/ 885100 w 1372739"/>
                <a:gd name="connsiteY5" fmla="*/ 2442650 h 2513537"/>
                <a:gd name="connsiteX6" fmla="*/ 863902 w 1372739"/>
                <a:gd name="connsiteY6" fmla="*/ 2419440 h 2513537"/>
                <a:gd name="connsiteX7" fmla="*/ 828286 w 1372739"/>
                <a:gd name="connsiteY7" fmla="*/ 2442650 h 2513537"/>
                <a:gd name="connsiteX8" fmla="*/ 534478 w 1372739"/>
                <a:gd name="connsiteY8" fmla="*/ 2513537 h 2513537"/>
                <a:gd name="connsiteX9" fmla="*/ 8985 w 1372739"/>
                <a:gd name="connsiteY9" fmla="*/ 2098469 h 2513537"/>
                <a:gd name="connsiteX10" fmla="*/ 286828 w 1372739"/>
                <a:gd name="connsiteY10" fmla="*/ 1188101 h 2513537"/>
                <a:gd name="connsiteX0" fmla="*/ 286828 w 1372897"/>
                <a:gd name="connsiteY0" fmla="*/ 1188101 h 2513537"/>
                <a:gd name="connsiteX1" fmla="*/ 1247386 w 1372897"/>
                <a:gd name="connsiteY1" fmla="*/ 1688 h 2513537"/>
                <a:gd name="connsiteX2" fmla="*/ 1104421 w 1372897"/>
                <a:gd name="connsiteY2" fmla="*/ 1245251 h 2513537"/>
                <a:gd name="connsiteX3" fmla="*/ 1372739 w 1372897"/>
                <a:gd name="connsiteY3" fmla="*/ 2098469 h 2513537"/>
                <a:gd name="connsiteX4" fmla="*/ 1059971 w 1372897"/>
                <a:gd name="connsiteY4" fmla="*/ 2513537 h 2513537"/>
                <a:gd name="connsiteX5" fmla="*/ 885100 w 1372897"/>
                <a:gd name="connsiteY5" fmla="*/ 2442650 h 2513537"/>
                <a:gd name="connsiteX6" fmla="*/ 863902 w 1372897"/>
                <a:gd name="connsiteY6" fmla="*/ 2419440 h 2513537"/>
                <a:gd name="connsiteX7" fmla="*/ 828286 w 1372897"/>
                <a:gd name="connsiteY7" fmla="*/ 2442650 h 2513537"/>
                <a:gd name="connsiteX8" fmla="*/ 534478 w 1372897"/>
                <a:gd name="connsiteY8" fmla="*/ 2513537 h 2513537"/>
                <a:gd name="connsiteX9" fmla="*/ 8985 w 1372897"/>
                <a:gd name="connsiteY9" fmla="*/ 2098469 h 2513537"/>
                <a:gd name="connsiteX10" fmla="*/ 286828 w 1372897"/>
                <a:gd name="connsiteY10" fmla="*/ 1188101 h 2513537"/>
                <a:gd name="connsiteX0" fmla="*/ 286828 w 1372901"/>
                <a:gd name="connsiteY0" fmla="*/ 1188101 h 2513537"/>
                <a:gd name="connsiteX1" fmla="*/ 1247386 w 1372901"/>
                <a:gd name="connsiteY1" fmla="*/ 1688 h 2513537"/>
                <a:gd name="connsiteX2" fmla="*/ 1104421 w 1372901"/>
                <a:gd name="connsiteY2" fmla="*/ 1245251 h 2513537"/>
                <a:gd name="connsiteX3" fmla="*/ 1372739 w 1372901"/>
                <a:gd name="connsiteY3" fmla="*/ 2098469 h 2513537"/>
                <a:gd name="connsiteX4" fmla="*/ 1059971 w 1372901"/>
                <a:gd name="connsiteY4" fmla="*/ 2513537 h 2513537"/>
                <a:gd name="connsiteX5" fmla="*/ 885100 w 1372901"/>
                <a:gd name="connsiteY5" fmla="*/ 2442650 h 2513537"/>
                <a:gd name="connsiteX6" fmla="*/ 863902 w 1372901"/>
                <a:gd name="connsiteY6" fmla="*/ 2419440 h 2513537"/>
                <a:gd name="connsiteX7" fmla="*/ 828286 w 1372901"/>
                <a:gd name="connsiteY7" fmla="*/ 2442650 h 2513537"/>
                <a:gd name="connsiteX8" fmla="*/ 534478 w 1372901"/>
                <a:gd name="connsiteY8" fmla="*/ 2513537 h 2513537"/>
                <a:gd name="connsiteX9" fmla="*/ 8985 w 1372901"/>
                <a:gd name="connsiteY9" fmla="*/ 2098469 h 2513537"/>
                <a:gd name="connsiteX10" fmla="*/ 286828 w 1372901"/>
                <a:gd name="connsiteY10" fmla="*/ 1188101 h 2513537"/>
                <a:gd name="connsiteX0" fmla="*/ 286828 w 1372901"/>
                <a:gd name="connsiteY0" fmla="*/ 1188587 h 2514023"/>
                <a:gd name="connsiteX1" fmla="*/ 1247386 w 1372901"/>
                <a:gd name="connsiteY1" fmla="*/ 2174 h 2514023"/>
                <a:gd name="connsiteX2" fmla="*/ 1104421 w 1372901"/>
                <a:gd name="connsiteY2" fmla="*/ 1245737 h 2514023"/>
                <a:gd name="connsiteX3" fmla="*/ 1372739 w 1372901"/>
                <a:gd name="connsiteY3" fmla="*/ 2098955 h 2514023"/>
                <a:gd name="connsiteX4" fmla="*/ 1059971 w 1372901"/>
                <a:gd name="connsiteY4" fmla="*/ 2514023 h 2514023"/>
                <a:gd name="connsiteX5" fmla="*/ 885100 w 1372901"/>
                <a:gd name="connsiteY5" fmla="*/ 2443136 h 2514023"/>
                <a:gd name="connsiteX6" fmla="*/ 863902 w 1372901"/>
                <a:gd name="connsiteY6" fmla="*/ 2419926 h 2514023"/>
                <a:gd name="connsiteX7" fmla="*/ 828286 w 1372901"/>
                <a:gd name="connsiteY7" fmla="*/ 2443136 h 2514023"/>
                <a:gd name="connsiteX8" fmla="*/ 534478 w 1372901"/>
                <a:gd name="connsiteY8" fmla="*/ 2514023 h 2514023"/>
                <a:gd name="connsiteX9" fmla="*/ 8985 w 1372901"/>
                <a:gd name="connsiteY9" fmla="*/ 2098955 h 2514023"/>
                <a:gd name="connsiteX10" fmla="*/ 286828 w 1372901"/>
                <a:gd name="connsiteY10" fmla="*/ 1188587 h 2514023"/>
                <a:gd name="connsiteX0" fmla="*/ 286828 w 1374263"/>
                <a:gd name="connsiteY0" fmla="*/ 1186669 h 2512105"/>
                <a:gd name="connsiteX1" fmla="*/ 1247386 w 1374263"/>
                <a:gd name="connsiteY1" fmla="*/ 256 h 2512105"/>
                <a:gd name="connsiteX2" fmla="*/ 1180621 w 1374263"/>
                <a:gd name="connsiteY2" fmla="*/ 1288269 h 2512105"/>
                <a:gd name="connsiteX3" fmla="*/ 1372739 w 1374263"/>
                <a:gd name="connsiteY3" fmla="*/ 2097037 h 2512105"/>
                <a:gd name="connsiteX4" fmla="*/ 1059971 w 1374263"/>
                <a:gd name="connsiteY4" fmla="*/ 2512105 h 2512105"/>
                <a:gd name="connsiteX5" fmla="*/ 885100 w 1374263"/>
                <a:gd name="connsiteY5" fmla="*/ 2441218 h 2512105"/>
                <a:gd name="connsiteX6" fmla="*/ 863902 w 1374263"/>
                <a:gd name="connsiteY6" fmla="*/ 2418008 h 2512105"/>
                <a:gd name="connsiteX7" fmla="*/ 828286 w 1374263"/>
                <a:gd name="connsiteY7" fmla="*/ 2441218 h 2512105"/>
                <a:gd name="connsiteX8" fmla="*/ 534478 w 1374263"/>
                <a:gd name="connsiteY8" fmla="*/ 2512105 h 2512105"/>
                <a:gd name="connsiteX9" fmla="*/ 8985 w 1374263"/>
                <a:gd name="connsiteY9" fmla="*/ 2097037 h 2512105"/>
                <a:gd name="connsiteX10" fmla="*/ 286828 w 1374263"/>
                <a:gd name="connsiteY10" fmla="*/ 1186669 h 2512105"/>
                <a:gd name="connsiteX0" fmla="*/ 286828 w 1374173"/>
                <a:gd name="connsiteY0" fmla="*/ 1186669 h 2512105"/>
                <a:gd name="connsiteX1" fmla="*/ 1247386 w 1374173"/>
                <a:gd name="connsiteY1" fmla="*/ 256 h 2512105"/>
                <a:gd name="connsiteX2" fmla="*/ 1180621 w 1374173"/>
                <a:gd name="connsiteY2" fmla="*/ 1288269 h 2512105"/>
                <a:gd name="connsiteX3" fmla="*/ 1372739 w 1374173"/>
                <a:gd name="connsiteY3" fmla="*/ 2097037 h 2512105"/>
                <a:gd name="connsiteX4" fmla="*/ 1059971 w 1374173"/>
                <a:gd name="connsiteY4" fmla="*/ 2512105 h 2512105"/>
                <a:gd name="connsiteX5" fmla="*/ 885100 w 1374173"/>
                <a:gd name="connsiteY5" fmla="*/ 2441218 h 2512105"/>
                <a:gd name="connsiteX6" fmla="*/ 863902 w 1374173"/>
                <a:gd name="connsiteY6" fmla="*/ 2418008 h 2512105"/>
                <a:gd name="connsiteX7" fmla="*/ 828286 w 1374173"/>
                <a:gd name="connsiteY7" fmla="*/ 2441218 h 2512105"/>
                <a:gd name="connsiteX8" fmla="*/ 534478 w 1374173"/>
                <a:gd name="connsiteY8" fmla="*/ 2512105 h 2512105"/>
                <a:gd name="connsiteX9" fmla="*/ 8985 w 1374173"/>
                <a:gd name="connsiteY9" fmla="*/ 2097037 h 2512105"/>
                <a:gd name="connsiteX10" fmla="*/ 286828 w 1374173"/>
                <a:gd name="connsiteY10" fmla="*/ 1186669 h 2512105"/>
                <a:gd name="connsiteX0" fmla="*/ 286828 w 1375902"/>
                <a:gd name="connsiteY0" fmla="*/ 1186639 h 2512075"/>
                <a:gd name="connsiteX1" fmla="*/ 1247386 w 1375902"/>
                <a:gd name="connsiteY1" fmla="*/ 226 h 2512075"/>
                <a:gd name="connsiteX2" fmla="*/ 1225071 w 1375902"/>
                <a:gd name="connsiteY2" fmla="*/ 1281889 h 2512075"/>
                <a:gd name="connsiteX3" fmla="*/ 1372739 w 1375902"/>
                <a:gd name="connsiteY3" fmla="*/ 2097007 h 2512075"/>
                <a:gd name="connsiteX4" fmla="*/ 1059971 w 1375902"/>
                <a:gd name="connsiteY4" fmla="*/ 2512075 h 2512075"/>
                <a:gd name="connsiteX5" fmla="*/ 885100 w 1375902"/>
                <a:gd name="connsiteY5" fmla="*/ 2441188 h 2512075"/>
                <a:gd name="connsiteX6" fmla="*/ 863902 w 1375902"/>
                <a:gd name="connsiteY6" fmla="*/ 2417978 h 2512075"/>
                <a:gd name="connsiteX7" fmla="*/ 828286 w 1375902"/>
                <a:gd name="connsiteY7" fmla="*/ 2441188 h 2512075"/>
                <a:gd name="connsiteX8" fmla="*/ 534478 w 1375902"/>
                <a:gd name="connsiteY8" fmla="*/ 2512075 h 2512075"/>
                <a:gd name="connsiteX9" fmla="*/ 8985 w 1375902"/>
                <a:gd name="connsiteY9" fmla="*/ 2097007 h 2512075"/>
                <a:gd name="connsiteX10" fmla="*/ 286828 w 1375902"/>
                <a:gd name="connsiteY10" fmla="*/ 1186639 h 2512075"/>
                <a:gd name="connsiteX0" fmla="*/ 286828 w 1376402"/>
                <a:gd name="connsiteY0" fmla="*/ 1186639 h 2512075"/>
                <a:gd name="connsiteX1" fmla="*/ 1247386 w 1376402"/>
                <a:gd name="connsiteY1" fmla="*/ 226 h 2512075"/>
                <a:gd name="connsiteX2" fmla="*/ 1225071 w 1376402"/>
                <a:gd name="connsiteY2" fmla="*/ 1281889 h 2512075"/>
                <a:gd name="connsiteX3" fmla="*/ 1372739 w 1376402"/>
                <a:gd name="connsiteY3" fmla="*/ 2097007 h 2512075"/>
                <a:gd name="connsiteX4" fmla="*/ 1059971 w 1376402"/>
                <a:gd name="connsiteY4" fmla="*/ 2512075 h 2512075"/>
                <a:gd name="connsiteX5" fmla="*/ 885100 w 1376402"/>
                <a:gd name="connsiteY5" fmla="*/ 2441188 h 2512075"/>
                <a:gd name="connsiteX6" fmla="*/ 863902 w 1376402"/>
                <a:gd name="connsiteY6" fmla="*/ 2417978 h 2512075"/>
                <a:gd name="connsiteX7" fmla="*/ 828286 w 1376402"/>
                <a:gd name="connsiteY7" fmla="*/ 2441188 h 2512075"/>
                <a:gd name="connsiteX8" fmla="*/ 534478 w 1376402"/>
                <a:gd name="connsiteY8" fmla="*/ 2512075 h 2512075"/>
                <a:gd name="connsiteX9" fmla="*/ 8985 w 1376402"/>
                <a:gd name="connsiteY9" fmla="*/ 2097007 h 2512075"/>
                <a:gd name="connsiteX10" fmla="*/ 286828 w 1376402"/>
                <a:gd name="connsiteY10" fmla="*/ 1186639 h 2512075"/>
                <a:gd name="connsiteX0" fmla="*/ 286828 w 1373265"/>
                <a:gd name="connsiteY0" fmla="*/ 1186639 h 2512075"/>
                <a:gd name="connsiteX1" fmla="*/ 1247386 w 1373265"/>
                <a:gd name="connsiteY1" fmla="*/ 226 h 2512075"/>
                <a:gd name="connsiteX2" fmla="*/ 1225071 w 1373265"/>
                <a:gd name="connsiteY2" fmla="*/ 1281889 h 2512075"/>
                <a:gd name="connsiteX3" fmla="*/ 1372739 w 1373265"/>
                <a:gd name="connsiteY3" fmla="*/ 2097007 h 2512075"/>
                <a:gd name="connsiteX4" fmla="*/ 1059971 w 1373265"/>
                <a:gd name="connsiteY4" fmla="*/ 2512075 h 2512075"/>
                <a:gd name="connsiteX5" fmla="*/ 885100 w 1373265"/>
                <a:gd name="connsiteY5" fmla="*/ 2441188 h 2512075"/>
                <a:gd name="connsiteX6" fmla="*/ 863902 w 1373265"/>
                <a:gd name="connsiteY6" fmla="*/ 2417978 h 2512075"/>
                <a:gd name="connsiteX7" fmla="*/ 828286 w 1373265"/>
                <a:gd name="connsiteY7" fmla="*/ 2441188 h 2512075"/>
                <a:gd name="connsiteX8" fmla="*/ 534478 w 1373265"/>
                <a:gd name="connsiteY8" fmla="*/ 2512075 h 2512075"/>
                <a:gd name="connsiteX9" fmla="*/ 8985 w 1373265"/>
                <a:gd name="connsiteY9" fmla="*/ 2097007 h 2512075"/>
                <a:gd name="connsiteX10" fmla="*/ 286828 w 1373265"/>
                <a:gd name="connsiteY10" fmla="*/ 1186639 h 2512075"/>
                <a:gd name="connsiteX0" fmla="*/ 286839 w 1373276"/>
                <a:gd name="connsiteY0" fmla="*/ 1313607 h 2639043"/>
                <a:gd name="connsiteX1" fmla="*/ 1310897 w 1373276"/>
                <a:gd name="connsiteY1" fmla="*/ 194 h 2639043"/>
                <a:gd name="connsiteX2" fmla="*/ 1225082 w 1373276"/>
                <a:gd name="connsiteY2" fmla="*/ 1408857 h 2639043"/>
                <a:gd name="connsiteX3" fmla="*/ 1372750 w 1373276"/>
                <a:gd name="connsiteY3" fmla="*/ 2223975 h 2639043"/>
                <a:gd name="connsiteX4" fmla="*/ 1059982 w 1373276"/>
                <a:gd name="connsiteY4" fmla="*/ 2639043 h 2639043"/>
                <a:gd name="connsiteX5" fmla="*/ 885111 w 1373276"/>
                <a:gd name="connsiteY5" fmla="*/ 2568156 h 2639043"/>
                <a:gd name="connsiteX6" fmla="*/ 863913 w 1373276"/>
                <a:gd name="connsiteY6" fmla="*/ 2544946 h 2639043"/>
                <a:gd name="connsiteX7" fmla="*/ 828297 w 1373276"/>
                <a:gd name="connsiteY7" fmla="*/ 2568156 h 2639043"/>
                <a:gd name="connsiteX8" fmla="*/ 534489 w 1373276"/>
                <a:gd name="connsiteY8" fmla="*/ 2639043 h 2639043"/>
                <a:gd name="connsiteX9" fmla="*/ 8996 w 1373276"/>
                <a:gd name="connsiteY9" fmla="*/ 2223975 h 2639043"/>
                <a:gd name="connsiteX10" fmla="*/ 286839 w 1373276"/>
                <a:gd name="connsiteY10" fmla="*/ 1313607 h 2639043"/>
                <a:gd name="connsiteX0" fmla="*/ 270129 w 1375616"/>
                <a:gd name="connsiteY0" fmla="*/ 1300965 h 2639101"/>
                <a:gd name="connsiteX1" fmla="*/ 1313237 w 1375616"/>
                <a:gd name="connsiteY1" fmla="*/ 252 h 2639101"/>
                <a:gd name="connsiteX2" fmla="*/ 1227422 w 1375616"/>
                <a:gd name="connsiteY2" fmla="*/ 1408915 h 2639101"/>
                <a:gd name="connsiteX3" fmla="*/ 1375090 w 1375616"/>
                <a:gd name="connsiteY3" fmla="*/ 2224033 h 2639101"/>
                <a:gd name="connsiteX4" fmla="*/ 1062322 w 1375616"/>
                <a:gd name="connsiteY4" fmla="*/ 2639101 h 2639101"/>
                <a:gd name="connsiteX5" fmla="*/ 887451 w 1375616"/>
                <a:gd name="connsiteY5" fmla="*/ 2568214 h 2639101"/>
                <a:gd name="connsiteX6" fmla="*/ 866253 w 1375616"/>
                <a:gd name="connsiteY6" fmla="*/ 2545004 h 2639101"/>
                <a:gd name="connsiteX7" fmla="*/ 830637 w 1375616"/>
                <a:gd name="connsiteY7" fmla="*/ 2568214 h 2639101"/>
                <a:gd name="connsiteX8" fmla="*/ 536829 w 1375616"/>
                <a:gd name="connsiteY8" fmla="*/ 2639101 h 2639101"/>
                <a:gd name="connsiteX9" fmla="*/ 11336 w 1375616"/>
                <a:gd name="connsiteY9" fmla="*/ 2224033 h 2639101"/>
                <a:gd name="connsiteX10" fmla="*/ 270129 w 1375616"/>
                <a:gd name="connsiteY10" fmla="*/ 1300965 h 2639101"/>
                <a:gd name="connsiteX0" fmla="*/ 271106 w 1376593"/>
                <a:gd name="connsiteY0" fmla="*/ 1300983 h 2639119"/>
                <a:gd name="connsiteX1" fmla="*/ 1314214 w 1376593"/>
                <a:gd name="connsiteY1" fmla="*/ 270 h 2639119"/>
                <a:gd name="connsiteX2" fmla="*/ 1228399 w 1376593"/>
                <a:gd name="connsiteY2" fmla="*/ 1408933 h 2639119"/>
                <a:gd name="connsiteX3" fmla="*/ 1376067 w 1376593"/>
                <a:gd name="connsiteY3" fmla="*/ 2224051 h 2639119"/>
                <a:gd name="connsiteX4" fmla="*/ 1063299 w 1376593"/>
                <a:gd name="connsiteY4" fmla="*/ 2639119 h 2639119"/>
                <a:gd name="connsiteX5" fmla="*/ 888428 w 1376593"/>
                <a:gd name="connsiteY5" fmla="*/ 2568232 h 2639119"/>
                <a:gd name="connsiteX6" fmla="*/ 867230 w 1376593"/>
                <a:gd name="connsiteY6" fmla="*/ 2545022 h 2639119"/>
                <a:gd name="connsiteX7" fmla="*/ 831614 w 1376593"/>
                <a:gd name="connsiteY7" fmla="*/ 2568232 h 2639119"/>
                <a:gd name="connsiteX8" fmla="*/ 537806 w 1376593"/>
                <a:gd name="connsiteY8" fmla="*/ 2639119 h 2639119"/>
                <a:gd name="connsiteX9" fmla="*/ 12313 w 1376593"/>
                <a:gd name="connsiteY9" fmla="*/ 2224051 h 2639119"/>
                <a:gd name="connsiteX10" fmla="*/ 271106 w 1376593"/>
                <a:gd name="connsiteY10" fmla="*/ 1300983 h 2639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6593" h="2639119">
                  <a:moveTo>
                    <a:pt x="271106" y="1300983"/>
                  </a:moveTo>
                  <a:cubicBezTo>
                    <a:pt x="500789" y="866853"/>
                    <a:pt x="1154665" y="-17722"/>
                    <a:pt x="1314214" y="270"/>
                  </a:cubicBezTo>
                  <a:cubicBezTo>
                    <a:pt x="1473763" y="18262"/>
                    <a:pt x="1218090" y="1038303"/>
                    <a:pt x="1228399" y="1408933"/>
                  </a:cubicBezTo>
                  <a:cubicBezTo>
                    <a:pt x="1238708" y="1779563"/>
                    <a:pt x="1365484" y="1999970"/>
                    <a:pt x="1376067" y="2224051"/>
                  </a:cubicBezTo>
                  <a:cubicBezTo>
                    <a:pt x="1386650" y="2448132"/>
                    <a:pt x="1236036" y="2639119"/>
                    <a:pt x="1063299" y="2639119"/>
                  </a:cubicBezTo>
                  <a:cubicBezTo>
                    <a:pt x="998523" y="2639119"/>
                    <a:pt x="938346" y="2612987"/>
                    <a:pt x="888428" y="2568232"/>
                  </a:cubicBezTo>
                  <a:lnTo>
                    <a:pt x="867230" y="2545022"/>
                  </a:lnTo>
                  <a:lnTo>
                    <a:pt x="831614" y="2568232"/>
                  </a:lnTo>
                  <a:cubicBezTo>
                    <a:pt x="747745" y="2612987"/>
                    <a:pt x="646639" y="2639119"/>
                    <a:pt x="537806" y="2639119"/>
                  </a:cubicBezTo>
                  <a:cubicBezTo>
                    <a:pt x="247584" y="2639119"/>
                    <a:pt x="56763" y="2447074"/>
                    <a:pt x="12313" y="2224051"/>
                  </a:cubicBezTo>
                  <a:cubicBezTo>
                    <a:pt x="-32137" y="2001028"/>
                    <a:pt x="41423" y="1735113"/>
                    <a:pt x="271106" y="1300983"/>
                  </a:cubicBezTo>
                  <a:close/>
                </a:path>
              </a:pathLst>
            </a:custGeom>
            <a:solidFill>
              <a:srgbClr val="DEEBF7">
                <a:alpha val="20000"/>
              </a:srgbClr>
            </a:solidFill>
            <a:ln>
              <a:solidFill>
                <a:srgbClr val="00B0F0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0C22D6D6-EE04-4CCB-A132-F3FDED3C31EE}"/>
                </a:ext>
              </a:extLst>
            </p:cNvPr>
            <p:cNvGrpSpPr/>
            <p:nvPr/>
          </p:nvGrpSpPr>
          <p:grpSpPr>
            <a:xfrm>
              <a:off x="7551960" y="4412444"/>
              <a:ext cx="681754" cy="875174"/>
              <a:chOff x="5379627" y="932118"/>
              <a:chExt cx="568736" cy="568736"/>
            </a:xfrm>
          </p:grpSpPr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28339C58-9253-4EB2-8930-3D2BCDB17F74}"/>
                  </a:ext>
                </a:extLst>
              </p:cNvPr>
              <p:cNvSpPr/>
              <p:nvPr/>
            </p:nvSpPr>
            <p:spPr>
              <a:xfrm>
                <a:off x="5379627" y="932118"/>
                <a:ext cx="568736" cy="568736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68054226-61C9-4FFF-888A-E8F369C5E915}"/>
                  </a:ext>
                </a:extLst>
              </p:cNvPr>
              <p:cNvSpPr/>
              <p:nvPr/>
            </p:nvSpPr>
            <p:spPr>
              <a:xfrm>
                <a:off x="5387700" y="1022606"/>
                <a:ext cx="552590" cy="129174"/>
              </a:xfrm>
              <a:custGeom>
                <a:avLst/>
                <a:gdLst>
                  <a:gd name="connsiteX0" fmla="*/ 276295 w 552590"/>
                  <a:gd name="connsiteY0" fmla="*/ 0 h 129174"/>
                  <a:gd name="connsiteX1" fmla="*/ 395033 w 552590"/>
                  <a:gd name="connsiteY1" fmla="*/ 3910 h 129174"/>
                  <a:gd name="connsiteX2" fmla="*/ 494893 w 552590"/>
                  <a:gd name="connsiteY2" fmla="*/ 14036 h 129174"/>
                  <a:gd name="connsiteX3" fmla="*/ 512097 w 552590"/>
                  <a:gd name="connsiteY3" fmla="*/ 34887 h 129174"/>
                  <a:gd name="connsiteX4" fmla="*/ 538316 w 552590"/>
                  <a:gd name="connsiteY4" fmla="*/ 83191 h 129174"/>
                  <a:gd name="connsiteX5" fmla="*/ 552590 w 552590"/>
                  <a:gd name="connsiteY5" fmla="*/ 129174 h 129174"/>
                  <a:gd name="connsiteX6" fmla="*/ 505626 w 552590"/>
                  <a:gd name="connsiteY6" fmla="*/ 126057 h 129174"/>
                  <a:gd name="connsiteX7" fmla="*/ 276295 w 552590"/>
                  <a:gd name="connsiteY7" fmla="*/ 120394 h 129174"/>
                  <a:gd name="connsiteX8" fmla="*/ 46964 w 552590"/>
                  <a:gd name="connsiteY8" fmla="*/ 126057 h 129174"/>
                  <a:gd name="connsiteX9" fmla="*/ 0 w 552590"/>
                  <a:gd name="connsiteY9" fmla="*/ 129174 h 129174"/>
                  <a:gd name="connsiteX10" fmla="*/ 14274 w 552590"/>
                  <a:gd name="connsiteY10" fmla="*/ 83191 h 129174"/>
                  <a:gd name="connsiteX11" fmla="*/ 40493 w 552590"/>
                  <a:gd name="connsiteY11" fmla="*/ 34887 h 129174"/>
                  <a:gd name="connsiteX12" fmla="*/ 57698 w 552590"/>
                  <a:gd name="connsiteY12" fmla="*/ 14036 h 129174"/>
                  <a:gd name="connsiteX13" fmla="*/ 157557 w 552590"/>
                  <a:gd name="connsiteY13" fmla="*/ 3910 h 129174"/>
                  <a:gd name="connsiteX14" fmla="*/ 276295 w 552590"/>
                  <a:gd name="connsiteY14" fmla="*/ 0 h 129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52590" h="129174">
                    <a:moveTo>
                      <a:pt x="276295" y="0"/>
                    </a:moveTo>
                    <a:cubicBezTo>
                      <a:pt x="316969" y="0"/>
                      <a:pt x="356680" y="1346"/>
                      <a:pt x="395033" y="3910"/>
                    </a:cubicBezTo>
                    <a:lnTo>
                      <a:pt x="494893" y="14036"/>
                    </a:lnTo>
                    <a:lnTo>
                      <a:pt x="512097" y="34887"/>
                    </a:lnTo>
                    <a:cubicBezTo>
                      <a:pt x="522318" y="50016"/>
                      <a:pt x="531121" y="66180"/>
                      <a:pt x="538316" y="83191"/>
                    </a:cubicBezTo>
                    <a:lnTo>
                      <a:pt x="552590" y="129174"/>
                    </a:lnTo>
                    <a:lnTo>
                      <a:pt x="505626" y="126057"/>
                    </a:lnTo>
                    <a:cubicBezTo>
                      <a:pt x="435139" y="122410"/>
                      <a:pt x="357642" y="120394"/>
                      <a:pt x="276295" y="120394"/>
                    </a:cubicBezTo>
                    <a:cubicBezTo>
                      <a:pt x="194948" y="120394"/>
                      <a:pt x="117451" y="122410"/>
                      <a:pt x="46964" y="126057"/>
                    </a:cubicBezTo>
                    <a:lnTo>
                      <a:pt x="0" y="129174"/>
                    </a:lnTo>
                    <a:lnTo>
                      <a:pt x="14274" y="83191"/>
                    </a:lnTo>
                    <a:cubicBezTo>
                      <a:pt x="21469" y="66180"/>
                      <a:pt x="30272" y="50016"/>
                      <a:pt x="40493" y="34887"/>
                    </a:cubicBezTo>
                    <a:lnTo>
                      <a:pt x="57698" y="14036"/>
                    </a:lnTo>
                    <a:lnTo>
                      <a:pt x="157557" y="3910"/>
                    </a:lnTo>
                    <a:cubicBezTo>
                      <a:pt x="195911" y="1346"/>
                      <a:pt x="235622" y="0"/>
                      <a:pt x="27629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0261CECA-64D7-4329-8B42-8878CD2BF037}"/>
                  </a:ext>
                </a:extLst>
              </p:cNvPr>
              <p:cNvSpPr/>
              <p:nvPr/>
            </p:nvSpPr>
            <p:spPr>
              <a:xfrm>
                <a:off x="5386794" y="1278274"/>
                <a:ext cx="554402" cy="129234"/>
              </a:xfrm>
              <a:custGeom>
                <a:avLst/>
                <a:gdLst>
                  <a:gd name="connsiteX0" fmla="*/ 0 w 554402"/>
                  <a:gd name="connsiteY0" fmla="*/ 0 h 129234"/>
                  <a:gd name="connsiteX1" fmla="*/ 47870 w 554402"/>
                  <a:gd name="connsiteY1" fmla="*/ 3177 h 129234"/>
                  <a:gd name="connsiteX2" fmla="*/ 277201 w 554402"/>
                  <a:gd name="connsiteY2" fmla="*/ 8840 h 129234"/>
                  <a:gd name="connsiteX3" fmla="*/ 506532 w 554402"/>
                  <a:gd name="connsiteY3" fmla="*/ 3177 h 129234"/>
                  <a:gd name="connsiteX4" fmla="*/ 554402 w 554402"/>
                  <a:gd name="connsiteY4" fmla="*/ 0 h 129234"/>
                  <a:gd name="connsiteX5" fmla="*/ 539222 w 554402"/>
                  <a:gd name="connsiteY5" fmla="*/ 48901 h 129234"/>
                  <a:gd name="connsiteX6" fmla="*/ 513003 w 554402"/>
                  <a:gd name="connsiteY6" fmla="*/ 97205 h 129234"/>
                  <a:gd name="connsiteX7" fmla="*/ 498372 w 554402"/>
                  <a:gd name="connsiteY7" fmla="*/ 114937 h 129234"/>
                  <a:gd name="connsiteX8" fmla="*/ 395939 w 554402"/>
                  <a:gd name="connsiteY8" fmla="*/ 125324 h 129234"/>
                  <a:gd name="connsiteX9" fmla="*/ 277201 w 554402"/>
                  <a:gd name="connsiteY9" fmla="*/ 129234 h 129234"/>
                  <a:gd name="connsiteX10" fmla="*/ 158463 w 554402"/>
                  <a:gd name="connsiteY10" fmla="*/ 125324 h 129234"/>
                  <a:gd name="connsiteX11" fmla="*/ 56030 w 554402"/>
                  <a:gd name="connsiteY11" fmla="*/ 114937 h 129234"/>
                  <a:gd name="connsiteX12" fmla="*/ 41399 w 554402"/>
                  <a:gd name="connsiteY12" fmla="*/ 97205 h 129234"/>
                  <a:gd name="connsiteX13" fmla="*/ 15180 w 554402"/>
                  <a:gd name="connsiteY13" fmla="*/ 48901 h 129234"/>
                  <a:gd name="connsiteX14" fmla="*/ 0 w 554402"/>
                  <a:gd name="connsiteY14" fmla="*/ 0 h 12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54402" h="129234">
                    <a:moveTo>
                      <a:pt x="0" y="0"/>
                    </a:moveTo>
                    <a:lnTo>
                      <a:pt x="47870" y="3177"/>
                    </a:lnTo>
                    <a:cubicBezTo>
                      <a:pt x="118357" y="6824"/>
                      <a:pt x="195854" y="8840"/>
                      <a:pt x="277201" y="8840"/>
                    </a:cubicBezTo>
                    <a:cubicBezTo>
                      <a:pt x="358548" y="8840"/>
                      <a:pt x="436045" y="6824"/>
                      <a:pt x="506532" y="3177"/>
                    </a:cubicBezTo>
                    <a:lnTo>
                      <a:pt x="554402" y="0"/>
                    </a:lnTo>
                    <a:lnTo>
                      <a:pt x="539222" y="48901"/>
                    </a:lnTo>
                    <a:cubicBezTo>
                      <a:pt x="532027" y="65912"/>
                      <a:pt x="523224" y="82076"/>
                      <a:pt x="513003" y="97205"/>
                    </a:cubicBezTo>
                    <a:lnTo>
                      <a:pt x="498372" y="114937"/>
                    </a:lnTo>
                    <a:lnTo>
                      <a:pt x="395939" y="125324"/>
                    </a:lnTo>
                    <a:cubicBezTo>
                      <a:pt x="357586" y="127888"/>
                      <a:pt x="317875" y="129234"/>
                      <a:pt x="277201" y="129234"/>
                    </a:cubicBezTo>
                    <a:cubicBezTo>
                      <a:pt x="236528" y="129234"/>
                      <a:pt x="196817" y="127888"/>
                      <a:pt x="158463" y="125324"/>
                    </a:cubicBezTo>
                    <a:lnTo>
                      <a:pt x="56030" y="114937"/>
                    </a:lnTo>
                    <a:lnTo>
                      <a:pt x="41399" y="97205"/>
                    </a:lnTo>
                    <a:cubicBezTo>
                      <a:pt x="31178" y="82076"/>
                      <a:pt x="22375" y="65912"/>
                      <a:pt x="15180" y="4890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1813BEDC-6A3C-4464-B568-A360FFFFFE67}"/>
                </a:ext>
              </a:extLst>
            </p:cNvPr>
            <p:cNvGrpSpPr/>
            <p:nvPr/>
          </p:nvGrpSpPr>
          <p:grpSpPr>
            <a:xfrm>
              <a:off x="7059143" y="3739700"/>
              <a:ext cx="1661553" cy="1336497"/>
              <a:chOff x="2661069" y="707085"/>
              <a:chExt cx="2635590" cy="2119983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6852847E-659A-4F77-9D3E-07FB7CD1527B}"/>
                  </a:ext>
                </a:extLst>
              </p:cNvPr>
              <p:cNvSpPr/>
              <p:nvPr/>
            </p:nvSpPr>
            <p:spPr>
              <a:xfrm rot="20700000" flipV="1">
                <a:off x="2960930" y="1863457"/>
                <a:ext cx="935875" cy="745701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A85017C1-6D79-495D-B429-406E4AE94F63}"/>
                  </a:ext>
                </a:extLst>
              </p:cNvPr>
              <p:cNvSpPr/>
              <p:nvPr/>
            </p:nvSpPr>
            <p:spPr>
              <a:xfrm rot="900000" flipH="1" flipV="1">
                <a:off x="4041785" y="1887647"/>
                <a:ext cx="935875" cy="745699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21350688-FF7D-47A1-9BCE-DC4E26059DEC}"/>
                  </a:ext>
                </a:extLst>
              </p:cNvPr>
              <p:cNvSpPr/>
              <p:nvPr/>
            </p:nvSpPr>
            <p:spPr>
              <a:xfrm rot="6300000">
                <a:off x="2856741" y="511414"/>
                <a:ext cx="1039007" cy="1430352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E4702920-5158-4635-85CB-3A4257982D36}"/>
                  </a:ext>
                </a:extLst>
              </p:cNvPr>
              <p:cNvSpPr/>
              <p:nvPr/>
            </p:nvSpPr>
            <p:spPr>
              <a:xfrm rot="15300000" flipH="1">
                <a:off x="4061972" y="511415"/>
                <a:ext cx="1039017" cy="1430357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0081157C-BC32-4911-ABDE-225023DE94FA}"/>
                  </a:ext>
                </a:extLst>
              </p:cNvPr>
              <p:cNvSpPr/>
              <p:nvPr/>
            </p:nvSpPr>
            <p:spPr>
              <a:xfrm rot="20844242" flipH="1" flipV="1">
                <a:off x="3750249" y="1852373"/>
                <a:ext cx="1223267" cy="974695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AF23FE26-B46B-47EA-94A8-385544B00425}"/>
                  </a:ext>
                </a:extLst>
              </p:cNvPr>
              <p:cNvSpPr/>
              <p:nvPr/>
            </p:nvSpPr>
            <p:spPr>
              <a:xfrm rot="755758" flipV="1">
                <a:off x="2955468" y="1852373"/>
                <a:ext cx="1223267" cy="974695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7FC83AA0-3A32-426C-A197-8B1D5C2F1679}"/>
                  </a:ext>
                </a:extLst>
              </p:cNvPr>
              <p:cNvSpPr/>
              <p:nvPr/>
            </p:nvSpPr>
            <p:spPr>
              <a:xfrm rot="755758" flipH="1">
                <a:off x="3750249" y="841340"/>
                <a:ext cx="1223267" cy="974694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65BB2B8D-D152-411E-8977-E97716286C99}"/>
                  </a:ext>
                </a:extLst>
              </p:cNvPr>
              <p:cNvSpPr/>
              <p:nvPr/>
            </p:nvSpPr>
            <p:spPr>
              <a:xfrm rot="20844242">
                <a:off x="2955468" y="841340"/>
                <a:ext cx="1223267" cy="974694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2" name="星: 12 pt 11">
              <a:extLst>
                <a:ext uri="{FF2B5EF4-FFF2-40B4-BE49-F238E27FC236}">
                  <a16:creationId xmlns:a16="http://schemas.microsoft.com/office/drawing/2014/main" id="{10E4B654-6264-46B9-A555-756D9CB9C3BC}"/>
                </a:ext>
              </a:extLst>
            </p:cNvPr>
            <p:cNvSpPr/>
            <p:nvPr/>
          </p:nvSpPr>
          <p:spPr>
            <a:xfrm>
              <a:off x="7500694" y="3943283"/>
              <a:ext cx="797304" cy="777065"/>
            </a:xfrm>
            <a:prstGeom prst="star12">
              <a:avLst>
                <a:gd name="adj" fmla="val 44079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87AAFE0C-CFC1-4A68-9C3A-96F9F6DBE166}"/>
                </a:ext>
              </a:extLst>
            </p:cNvPr>
            <p:cNvGrpSpPr/>
            <p:nvPr/>
          </p:nvGrpSpPr>
          <p:grpSpPr>
            <a:xfrm>
              <a:off x="7411718" y="3777989"/>
              <a:ext cx="962237" cy="747193"/>
              <a:chOff x="5343283" y="971020"/>
              <a:chExt cx="641424" cy="498076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F8019DFD-6E4B-4305-B211-2B3CA64B544E}"/>
                  </a:ext>
                </a:extLst>
              </p:cNvPr>
              <p:cNvSpPr/>
              <p:nvPr/>
            </p:nvSpPr>
            <p:spPr>
              <a:xfrm rot="625307">
                <a:off x="5343283" y="971020"/>
                <a:ext cx="278374" cy="189955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386F01D2-048A-4795-8DC8-9AFD4E70C452}"/>
                  </a:ext>
                </a:extLst>
              </p:cNvPr>
              <p:cNvSpPr/>
              <p:nvPr/>
            </p:nvSpPr>
            <p:spPr>
              <a:xfrm rot="20974693" flipH="1">
                <a:off x="5706333" y="971021"/>
                <a:ext cx="278374" cy="189955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8EDE8851-B8C3-4518-A682-2DEB1A7E1344}"/>
                  </a:ext>
                </a:extLst>
              </p:cNvPr>
              <p:cNvSpPr/>
              <p:nvPr/>
            </p:nvSpPr>
            <p:spPr>
              <a:xfrm>
                <a:off x="5459172" y="1059450"/>
                <a:ext cx="409646" cy="409646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" name="二等辺三角形 13">
              <a:extLst>
                <a:ext uri="{FF2B5EF4-FFF2-40B4-BE49-F238E27FC236}">
                  <a16:creationId xmlns:a16="http://schemas.microsoft.com/office/drawing/2014/main" id="{9E684ED7-C2DB-4BF8-A344-BB6599422792}"/>
                </a:ext>
              </a:extLst>
            </p:cNvPr>
            <p:cNvSpPr/>
            <p:nvPr/>
          </p:nvSpPr>
          <p:spPr>
            <a:xfrm rot="10800000">
              <a:off x="7804922" y="5270516"/>
              <a:ext cx="165266" cy="280454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弦 14">
              <a:extLst>
                <a:ext uri="{FF2B5EF4-FFF2-40B4-BE49-F238E27FC236}">
                  <a16:creationId xmlns:a16="http://schemas.microsoft.com/office/drawing/2014/main" id="{584EE57A-1807-47EC-9A2B-219F61472B65}"/>
                </a:ext>
              </a:extLst>
            </p:cNvPr>
            <p:cNvSpPr/>
            <p:nvPr/>
          </p:nvSpPr>
          <p:spPr>
            <a:xfrm>
              <a:off x="7634925" y="4080382"/>
              <a:ext cx="192392" cy="192392"/>
            </a:xfrm>
            <a:prstGeom prst="chord">
              <a:avLst>
                <a:gd name="adj1" fmla="val 30609"/>
                <a:gd name="adj2" fmla="val 14487111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弦 15">
              <a:extLst>
                <a:ext uri="{FF2B5EF4-FFF2-40B4-BE49-F238E27FC236}">
                  <a16:creationId xmlns:a16="http://schemas.microsoft.com/office/drawing/2014/main" id="{1D781E17-5BFF-4476-86A1-BF58FEFB993A}"/>
                </a:ext>
              </a:extLst>
            </p:cNvPr>
            <p:cNvSpPr/>
            <p:nvPr/>
          </p:nvSpPr>
          <p:spPr>
            <a:xfrm flipH="1">
              <a:off x="7962959" y="4080382"/>
              <a:ext cx="192392" cy="192392"/>
            </a:xfrm>
            <a:prstGeom prst="chord">
              <a:avLst>
                <a:gd name="adj1" fmla="val 30609"/>
                <a:gd name="adj2" fmla="val 14487111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084DC334-02FE-4ABB-B15A-03DEE4353FB7}"/>
                </a:ext>
              </a:extLst>
            </p:cNvPr>
            <p:cNvSpPr/>
            <p:nvPr/>
          </p:nvSpPr>
          <p:spPr>
            <a:xfrm rot="900000">
              <a:off x="6853419" y="3696351"/>
              <a:ext cx="128039" cy="509824"/>
            </a:xfrm>
            <a:custGeom>
              <a:avLst/>
              <a:gdLst>
                <a:gd name="connsiteX0" fmla="*/ 301821 w 301821"/>
                <a:gd name="connsiteY0" fmla="*/ 109972 h 569992"/>
                <a:gd name="connsiteX1" fmla="*/ 164586 w 301821"/>
                <a:gd name="connsiteY1" fmla="*/ 284997 h 569992"/>
                <a:gd name="connsiteX2" fmla="*/ 301821 w 301821"/>
                <a:gd name="connsiteY2" fmla="*/ 460022 h 569992"/>
                <a:gd name="connsiteX3" fmla="*/ 126795 w 301821"/>
                <a:gd name="connsiteY3" fmla="*/ 284997 h 569992"/>
                <a:gd name="connsiteX4" fmla="*/ 301821 w 301821"/>
                <a:gd name="connsiteY4" fmla="*/ 109972 h 569992"/>
                <a:gd name="connsiteX5" fmla="*/ 243837 w 301821"/>
                <a:gd name="connsiteY5" fmla="*/ 0 h 569992"/>
                <a:gd name="connsiteX6" fmla="*/ 52650 w 301821"/>
                <a:gd name="connsiteY6" fmla="*/ 284995 h 569992"/>
                <a:gd name="connsiteX7" fmla="*/ 243838 w 301821"/>
                <a:gd name="connsiteY7" fmla="*/ 569990 h 569992"/>
                <a:gd name="connsiteX8" fmla="*/ 243837 w 301821"/>
                <a:gd name="connsiteY8" fmla="*/ 569992 h 569992"/>
                <a:gd name="connsiteX9" fmla="*/ 0 w 301821"/>
                <a:gd name="connsiteY9" fmla="*/ 284996 h 569992"/>
                <a:gd name="connsiteX10" fmla="*/ 243837 w 301821"/>
                <a:gd name="connsiteY10" fmla="*/ 0 h 56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1821" h="569992">
                  <a:moveTo>
                    <a:pt x="301821" y="109972"/>
                  </a:moveTo>
                  <a:cubicBezTo>
                    <a:pt x="221239" y="129767"/>
                    <a:pt x="164586" y="202020"/>
                    <a:pt x="164586" y="284997"/>
                  </a:cubicBezTo>
                  <a:cubicBezTo>
                    <a:pt x="164586" y="367973"/>
                    <a:pt x="221239" y="440227"/>
                    <a:pt x="301821" y="460022"/>
                  </a:cubicBezTo>
                  <a:cubicBezTo>
                    <a:pt x="205157" y="460022"/>
                    <a:pt x="126795" y="381661"/>
                    <a:pt x="126795" y="284997"/>
                  </a:cubicBezTo>
                  <a:cubicBezTo>
                    <a:pt x="126795" y="188333"/>
                    <a:pt x="205157" y="109972"/>
                    <a:pt x="301821" y="109972"/>
                  </a:cubicBezTo>
                  <a:close/>
                  <a:moveTo>
                    <a:pt x="243837" y="0"/>
                  </a:moveTo>
                  <a:cubicBezTo>
                    <a:pt x="131576" y="32232"/>
                    <a:pt x="52649" y="149884"/>
                    <a:pt x="52650" y="284995"/>
                  </a:cubicBezTo>
                  <a:cubicBezTo>
                    <a:pt x="52650" y="420107"/>
                    <a:pt x="131576" y="537758"/>
                    <a:pt x="243838" y="569990"/>
                  </a:cubicBezTo>
                  <a:cubicBezTo>
                    <a:pt x="243838" y="569991"/>
                    <a:pt x="243837" y="569991"/>
                    <a:pt x="243837" y="569992"/>
                  </a:cubicBezTo>
                  <a:cubicBezTo>
                    <a:pt x="109170" y="569992"/>
                    <a:pt x="0" y="442395"/>
                    <a:pt x="0" y="284996"/>
                  </a:cubicBezTo>
                  <a:cubicBezTo>
                    <a:pt x="0" y="127597"/>
                    <a:pt x="109170" y="0"/>
                    <a:pt x="24383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1019433B-6AFE-48BD-9FDD-9A9CFD615C37}"/>
                </a:ext>
              </a:extLst>
            </p:cNvPr>
            <p:cNvSpPr/>
            <p:nvPr/>
          </p:nvSpPr>
          <p:spPr>
            <a:xfrm rot="20700000" flipH="1">
              <a:off x="8800625" y="3696351"/>
              <a:ext cx="128039" cy="509824"/>
            </a:xfrm>
            <a:custGeom>
              <a:avLst/>
              <a:gdLst>
                <a:gd name="connsiteX0" fmla="*/ 301821 w 301821"/>
                <a:gd name="connsiteY0" fmla="*/ 109972 h 569992"/>
                <a:gd name="connsiteX1" fmla="*/ 164586 w 301821"/>
                <a:gd name="connsiteY1" fmla="*/ 284997 h 569992"/>
                <a:gd name="connsiteX2" fmla="*/ 301821 w 301821"/>
                <a:gd name="connsiteY2" fmla="*/ 460022 h 569992"/>
                <a:gd name="connsiteX3" fmla="*/ 126795 w 301821"/>
                <a:gd name="connsiteY3" fmla="*/ 284997 h 569992"/>
                <a:gd name="connsiteX4" fmla="*/ 301821 w 301821"/>
                <a:gd name="connsiteY4" fmla="*/ 109972 h 569992"/>
                <a:gd name="connsiteX5" fmla="*/ 243837 w 301821"/>
                <a:gd name="connsiteY5" fmla="*/ 0 h 569992"/>
                <a:gd name="connsiteX6" fmla="*/ 52650 w 301821"/>
                <a:gd name="connsiteY6" fmla="*/ 284995 h 569992"/>
                <a:gd name="connsiteX7" fmla="*/ 243838 w 301821"/>
                <a:gd name="connsiteY7" fmla="*/ 569990 h 569992"/>
                <a:gd name="connsiteX8" fmla="*/ 243837 w 301821"/>
                <a:gd name="connsiteY8" fmla="*/ 569992 h 569992"/>
                <a:gd name="connsiteX9" fmla="*/ 0 w 301821"/>
                <a:gd name="connsiteY9" fmla="*/ 284996 h 569992"/>
                <a:gd name="connsiteX10" fmla="*/ 243837 w 301821"/>
                <a:gd name="connsiteY10" fmla="*/ 0 h 56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1821" h="569992">
                  <a:moveTo>
                    <a:pt x="301821" y="109972"/>
                  </a:moveTo>
                  <a:cubicBezTo>
                    <a:pt x="221239" y="129767"/>
                    <a:pt x="164586" y="202020"/>
                    <a:pt x="164586" y="284997"/>
                  </a:cubicBezTo>
                  <a:cubicBezTo>
                    <a:pt x="164586" y="367973"/>
                    <a:pt x="221239" y="440227"/>
                    <a:pt x="301821" y="460022"/>
                  </a:cubicBezTo>
                  <a:cubicBezTo>
                    <a:pt x="205157" y="460022"/>
                    <a:pt x="126795" y="381661"/>
                    <a:pt x="126795" y="284997"/>
                  </a:cubicBezTo>
                  <a:cubicBezTo>
                    <a:pt x="126795" y="188333"/>
                    <a:pt x="205157" y="109972"/>
                    <a:pt x="301821" y="109972"/>
                  </a:cubicBezTo>
                  <a:close/>
                  <a:moveTo>
                    <a:pt x="243837" y="0"/>
                  </a:moveTo>
                  <a:cubicBezTo>
                    <a:pt x="131576" y="32232"/>
                    <a:pt x="52649" y="149884"/>
                    <a:pt x="52650" y="284995"/>
                  </a:cubicBezTo>
                  <a:cubicBezTo>
                    <a:pt x="52650" y="420107"/>
                    <a:pt x="131576" y="537758"/>
                    <a:pt x="243838" y="569990"/>
                  </a:cubicBezTo>
                  <a:cubicBezTo>
                    <a:pt x="243838" y="569991"/>
                    <a:pt x="243837" y="569991"/>
                    <a:pt x="243837" y="569992"/>
                  </a:cubicBezTo>
                  <a:cubicBezTo>
                    <a:pt x="109170" y="569992"/>
                    <a:pt x="0" y="442395"/>
                    <a:pt x="0" y="284996"/>
                  </a:cubicBezTo>
                  <a:cubicBezTo>
                    <a:pt x="0" y="127597"/>
                    <a:pt x="109170" y="0"/>
                    <a:pt x="24383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0A699C30-8244-41DC-A4C9-088BF78563A4}"/>
                </a:ext>
              </a:extLst>
            </p:cNvPr>
            <p:cNvSpPr/>
            <p:nvPr/>
          </p:nvSpPr>
          <p:spPr>
            <a:xfrm>
              <a:off x="8472180" y="3511306"/>
              <a:ext cx="49295" cy="2080762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5B0AFDBF-0DE1-4DC9-9FF4-DF38B0A7766F}"/>
                </a:ext>
              </a:extLst>
            </p:cNvPr>
            <p:cNvGrpSpPr/>
            <p:nvPr/>
          </p:nvGrpSpPr>
          <p:grpSpPr>
            <a:xfrm>
              <a:off x="7622546" y="3771020"/>
              <a:ext cx="537998" cy="264619"/>
              <a:chOff x="7622546" y="3771020"/>
              <a:chExt cx="537998" cy="264619"/>
            </a:xfrm>
            <a:solidFill>
              <a:schemeClr val="bg1">
                <a:lumMod val="75000"/>
              </a:schemeClr>
            </a:solidFill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55782AA0-E1E2-4716-932E-6D0270236954}"/>
                  </a:ext>
                </a:extLst>
              </p:cNvPr>
              <p:cNvSpPr/>
              <p:nvPr/>
            </p:nvSpPr>
            <p:spPr>
              <a:xfrm>
                <a:off x="7645785" y="3771020"/>
                <a:ext cx="494102" cy="235568"/>
              </a:xfrm>
              <a:custGeom>
                <a:avLst/>
                <a:gdLst>
                  <a:gd name="connsiteX0" fmla="*/ 247051 w 494102"/>
                  <a:gd name="connsiteY0" fmla="*/ 0 h 235568"/>
                  <a:gd name="connsiteX1" fmla="*/ 490656 w 494102"/>
                  <a:gd name="connsiteY1" fmla="*/ 200967 h 235568"/>
                  <a:gd name="connsiteX2" fmla="*/ 494102 w 494102"/>
                  <a:gd name="connsiteY2" fmla="*/ 235568 h 235568"/>
                  <a:gd name="connsiteX3" fmla="*/ 0 w 494102"/>
                  <a:gd name="connsiteY3" fmla="*/ 235568 h 235568"/>
                  <a:gd name="connsiteX4" fmla="*/ 3446 w 494102"/>
                  <a:gd name="connsiteY4" fmla="*/ 200967 h 235568"/>
                  <a:gd name="connsiteX5" fmla="*/ 247051 w 494102"/>
                  <a:gd name="connsiteY5" fmla="*/ 0 h 235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4102" h="235568">
                    <a:moveTo>
                      <a:pt x="247051" y="0"/>
                    </a:moveTo>
                    <a:cubicBezTo>
                      <a:pt x="367214" y="0"/>
                      <a:pt x="467470" y="86275"/>
                      <a:pt x="490656" y="200967"/>
                    </a:cubicBezTo>
                    <a:lnTo>
                      <a:pt x="494102" y="235568"/>
                    </a:lnTo>
                    <a:lnTo>
                      <a:pt x="0" y="235568"/>
                    </a:lnTo>
                    <a:lnTo>
                      <a:pt x="3446" y="200967"/>
                    </a:lnTo>
                    <a:cubicBezTo>
                      <a:pt x="26633" y="86275"/>
                      <a:pt x="126888" y="0"/>
                      <a:pt x="247051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ED0C39BF-EB96-4602-A17B-5B347C055929}"/>
                  </a:ext>
                </a:extLst>
              </p:cNvPr>
              <p:cNvSpPr/>
              <p:nvPr/>
            </p:nvSpPr>
            <p:spPr>
              <a:xfrm>
                <a:off x="7622546" y="3989919"/>
                <a:ext cx="537998" cy="45720"/>
              </a:xfrm>
              <a:prstGeom prst="roundRect">
                <a:avLst>
                  <a:gd name="adj" fmla="val 5000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8898E6EE-1C99-4639-AFA4-69D7EC6558BF}"/>
              </a:ext>
            </a:extLst>
          </p:cNvPr>
          <p:cNvGrpSpPr/>
          <p:nvPr/>
        </p:nvGrpSpPr>
        <p:grpSpPr>
          <a:xfrm>
            <a:off x="814852" y="1424083"/>
            <a:ext cx="2340798" cy="1413066"/>
            <a:chOff x="5442688" y="4411827"/>
            <a:chExt cx="1788575" cy="1079707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72F354BD-47B5-4986-A2E2-5057B42C7F38}"/>
                </a:ext>
              </a:extLst>
            </p:cNvPr>
            <p:cNvGrpSpPr/>
            <p:nvPr/>
          </p:nvGrpSpPr>
          <p:grpSpPr>
            <a:xfrm>
              <a:off x="5442688" y="4411827"/>
              <a:ext cx="1788575" cy="1079707"/>
              <a:chOff x="212684" y="3109379"/>
              <a:chExt cx="1788575" cy="1079707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2959EC78-B193-4CC4-9257-4E0B8D6BE2F1}"/>
                  </a:ext>
                </a:extLst>
              </p:cNvPr>
              <p:cNvGrpSpPr/>
              <p:nvPr/>
            </p:nvGrpSpPr>
            <p:grpSpPr>
              <a:xfrm rot="16200000">
                <a:off x="786007" y="3527537"/>
                <a:ext cx="88226" cy="1234872"/>
                <a:chOff x="2516055" y="3019605"/>
                <a:chExt cx="173446" cy="2427683"/>
              </a:xfrm>
            </p:grpSpPr>
            <p:sp>
              <p:nvSpPr>
                <p:cNvPr id="78" name="ひし形 77">
                  <a:extLst>
                    <a:ext uri="{FF2B5EF4-FFF2-40B4-BE49-F238E27FC236}">
                      <a16:creationId xmlns:a16="http://schemas.microsoft.com/office/drawing/2014/main" id="{F1007305-D20B-4941-9587-72378CFF8F41}"/>
                    </a:ext>
                  </a:extLst>
                </p:cNvPr>
                <p:cNvSpPr/>
                <p:nvPr/>
              </p:nvSpPr>
              <p:spPr>
                <a:xfrm>
                  <a:off x="2516055" y="3019605"/>
                  <a:ext cx="173446" cy="417146"/>
                </a:xfrm>
                <a:prstGeom prst="diamond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" name="四角形: 角を丸くする 78">
                  <a:extLst>
                    <a:ext uri="{FF2B5EF4-FFF2-40B4-BE49-F238E27FC236}">
                      <a16:creationId xmlns:a16="http://schemas.microsoft.com/office/drawing/2014/main" id="{EE13632D-58B7-40EE-A36E-C282D34C9803}"/>
                    </a:ext>
                  </a:extLst>
                </p:cNvPr>
                <p:cNvSpPr/>
                <p:nvPr/>
              </p:nvSpPr>
              <p:spPr>
                <a:xfrm>
                  <a:off x="2574300" y="3366526"/>
                  <a:ext cx="49295" cy="2080762"/>
                </a:xfrm>
                <a:prstGeom prst="round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4DBA09A4-1925-4819-B79A-FC1D7B5AC398}"/>
                  </a:ext>
                </a:extLst>
              </p:cNvPr>
              <p:cNvGrpSpPr/>
              <p:nvPr/>
            </p:nvGrpSpPr>
            <p:grpSpPr>
              <a:xfrm rot="16200000">
                <a:off x="425807" y="2974810"/>
                <a:ext cx="1008009" cy="1277148"/>
                <a:chOff x="2872498" y="965600"/>
                <a:chExt cx="2398635" cy="3039073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6FBD17ED-5A1A-44CE-AA18-AB0E23093633}"/>
                    </a:ext>
                  </a:extLst>
                </p:cNvPr>
                <p:cNvSpPr/>
                <p:nvPr/>
              </p:nvSpPr>
              <p:spPr>
                <a:xfrm rot="14545372" flipH="1">
                  <a:off x="2843389" y="1670531"/>
                  <a:ext cx="787823" cy="627732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B0781ABD-EE80-4D23-902D-19EFB74F9E29}"/>
                    </a:ext>
                  </a:extLst>
                </p:cNvPr>
                <p:cNvSpPr/>
                <p:nvPr/>
              </p:nvSpPr>
              <p:spPr>
                <a:xfrm rot="7502994" flipH="1" flipV="1">
                  <a:off x="2888165" y="1840971"/>
                  <a:ext cx="787823" cy="627732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2CE6A8FE-A3D8-4345-B2D3-C7BAF19950F1}"/>
                    </a:ext>
                  </a:extLst>
                </p:cNvPr>
                <p:cNvSpPr/>
                <p:nvPr/>
              </p:nvSpPr>
              <p:spPr>
                <a:xfrm rot="6300000" flipH="1" flipV="1">
                  <a:off x="2873980" y="2174985"/>
                  <a:ext cx="787821" cy="62773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9EBD88EB-D702-4F56-AFA6-BE3EC72C546E}"/>
                    </a:ext>
                  </a:extLst>
                </p:cNvPr>
                <p:cNvSpPr/>
                <p:nvPr/>
              </p:nvSpPr>
              <p:spPr>
                <a:xfrm rot="20533218" flipH="1">
                  <a:off x="4531303" y="1642732"/>
                  <a:ext cx="739830" cy="2148603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>
                  <a:solidFill>
                    <a:srgbClr val="00B0F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0B43A508-C18A-4F37-8803-C59B8C367519}"/>
                    </a:ext>
                  </a:extLst>
                </p:cNvPr>
                <p:cNvSpPr/>
                <p:nvPr/>
              </p:nvSpPr>
              <p:spPr>
                <a:xfrm rot="4500000" flipH="1">
                  <a:off x="4258561" y="1486947"/>
                  <a:ext cx="662413" cy="452013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3B1E1D9C-5EEC-43EA-B161-BB9073DB7C15}"/>
                    </a:ext>
                  </a:extLst>
                </p:cNvPr>
                <p:cNvSpPr/>
                <p:nvPr/>
              </p:nvSpPr>
              <p:spPr>
                <a:xfrm rot="14545372" flipH="1">
                  <a:off x="2785070" y="1536274"/>
                  <a:ext cx="860489" cy="685633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3CA6B7F9-D271-4DD4-9E75-FDFCCD21DA9F}"/>
                    </a:ext>
                  </a:extLst>
                </p:cNvPr>
                <p:cNvSpPr/>
                <p:nvPr/>
              </p:nvSpPr>
              <p:spPr>
                <a:xfrm rot="7502994" flipH="1" flipV="1">
                  <a:off x="2794122" y="1674225"/>
                  <a:ext cx="860489" cy="685633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BA386431-1423-4017-AFF3-99EA2BEB02B6}"/>
                    </a:ext>
                  </a:extLst>
                </p:cNvPr>
                <p:cNvSpPr/>
                <p:nvPr/>
              </p:nvSpPr>
              <p:spPr>
                <a:xfrm rot="6300000" flipH="1" flipV="1">
                  <a:off x="2787135" y="2022723"/>
                  <a:ext cx="860486" cy="68563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7322591B-4E72-40A6-964A-4F5C46A9058D}"/>
                    </a:ext>
                  </a:extLst>
                </p:cNvPr>
                <p:cNvSpPr/>
                <p:nvPr/>
              </p:nvSpPr>
              <p:spPr>
                <a:xfrm>
                  <a:off x="3572294" y="1795893"/>
                  <a:ext cx="822384" cy="9066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27D161B1-8A22-4C9F-816A-6658206CBE0B}"/>
                    </a:ext>
                  </a:extLst>
                </p:cNvPr>
                <p:cNvSpPr/>
                <p:nvPr/>
              </p:nvSpPr>
              <p:spPr>
                <a:xfrm>
                  <a:off x="3769144" y="2544432"/>
                  <a:ext cx="428684" cy="32517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56CB417D-DFCD-4478-9C26-2B8828F65CCF}"/>
                    </a:ext>
                  </a:extLst>
                </p:cNvPr>
                <p:cNvSpPr/>
                <p:nvPr/>
              </p:nvSpPr>
              <p:spPr>
                <a:xfrm rot="21433218" flipH="1">
                  <a:off x="4288828" y="1856072"/>
                  <a:ext cx="739832" cy="2148601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>
                  <a:solidFill>
                    <a:srgbClr val="00B0F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星: 12 pt 74">
                  <a:extLst>
                    <a:ext uri="{FF2B5EF4-FFF2-40B4-BE49-F238E27FC236}">
                      <a16:creationId xmlns:a16="http://schemas.microsoft.com/office/drawing/2014/main" id="{3919053F-4745-42FF-8E6D-393B97B2073F}"/>
                    </a:ext>
                  </a:extLst>
                </p:cNvPr>
                <p:cNvSpPr/>
                <p:nvPr/>
              </p:nvSpPr>
              <p:spPr>
                <a:xfrm>
                  <a:off x="3560408" y="1606243"/>
                  <a:ext cx="866812" cy="480308"/>
                </a:xfrm>
                <a:prstGeom prst="star12">
                  <a:avLst>
                    <a:gd name="adj" fmla="val 44079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55B26290-A023-4E80-ADE1-0D3AA2A4967B}"/>
                    </a:ext>
                  </a:extLst>
                </p:cNvPr>
                <p:cNvSpPr/>
                <p:nvPr/>
              </p:nvSpPr>
              <p:spPr>
                <a:xfrm>
                  <a:off x="3496094" y="965600"/>
                  <a:ext cx="974785" cy="974785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0B5D5B4E-8200-4661-947B-E65EC5C93EE8}"/>
                    </a:ext>
                  </a:extLst>
                </p:cNvPr>
                <p:cNvSpPr/>
                <p:nvPr/>
              </p:nvSpPr>
              <p:spPr>
                <a:xfrm rot="3461253" flipH="1">
                  <a:off x="4424900" y="1327618"/>
                  <a:ext cx="662413" cy="452013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A9438943-D0FA-4751-AD75-1703478F4668}"/>
                  </a:ext>
                </a:extLst>
              </p:cNvPr>
              <p:cNvGrpSpPr/>
              <p:nvPr/>
            </p:nvGrpSpPr>
            <p:grpSpPr>
              <a:xfrm rot="900000">
                <a:off x="1043276" y="3521275"/>
                <a:ext cx="569991" cy="441669"/>
                <a:chOff x="1056449" y="2819921"/>
                <a:chExt cx="569991" cy="441669"/>
              </a:xfrm>
            </p:grpSpPr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18932355-5AA0-4E75-A2C4-FBDDC331871E}"/>
                    </a:ext>
                  </a:extLst>
                </p:cNvPr>
                <p:cNvSpPr/>
                <p:nvPr/>
              </p:nvSpPr>
              <p:spPr>
                <a:xfrm rot="16200000">
                  <a:off x="1120610" y="2755760"/>
                  <a:ext cx="441669" cy="569991"/>
                </a:xfrm>
                <a:custGeom>
                  <a:avLst/>
                  <a:gdLst>
                    <a:gd name="connsiteX0" fmla="*/ 468343 w 936686"/>
                    <a:gd name="connsiteY0" fmla="*/ 0 h 1220480"/>
                    <a:gd name="connsiteX1" fmla="*/ 799512 w 936686"/>
                    <a:gd name="connsiteY1" fmla="*/ 137174 h 1220480"/>
                    <a:gd name="connsiteX2" fmla="*/ 799512 w 936686"/>
                    <a:gd name="connsiteY2" fmla="*/ 799512 h 1220480"/>
                    <a:gd name="connsiteX3" fmla="*/ 468343 w 936686"/>
                    <a:gd name="connsiteY3" fmla="*/ 1220480 h 1220480"/>
                    <a:gd name="connsiteX4" fmla="*/ 137174 w 936686"/>
                    <a:gd name="connsiteY4" fmla="*/ 799512 h 1220480"/>
                    <a:gd name="connsiteX5" fmla="*/ 137174 w 936686"/>
                    <a:gd name="connsiteY5" fmla="*/ 137174 h 1220480"/>
                    <a:gd name="connsiteX6" fmla="*/ 468343 w 936686"/>
                    <a:gd name="connsiteY6" fmla="*/ 0 h 122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86" h="1220480">
                      <a:moveTo>
                        <a:pt x="468343" y="0"/>
                      </a:moveTo>
                      <a:cubicBezTo>
                        <a:pt x="588203" y="0"/>
                        <a:pt x="708062" y="45725"/>
                        <a:pt x="799512" y="137174"/>
                      </a:cubicBezTo>
                      <a:cubicBezTo>
                        <a:pt x="982411" y="320074"/>
                        <a:pt x="982411" y="616612"/>
                        <a:pt x="799512" y="799512"/>
                      </a:cubicBezTo>
                      <a:cubicBezTo>
                        <a:pt x="674156" y="924868"/>
                        <a:pt x="563767" y="1065190"/>
                        <a:pt x="468343" y="1220480"/>
                      </a:cubicBezTo>
                      <a:cubicBezTo>
                        <a:pt x="372920" y="1065190"/>
                        <a:pt x="262530" y="924868"/>
                        <a:pt x="137174" y="799512"/>
                      </a:cubicBezTo>
                      <a:cubicBezTo>
                        <a:pt x="-45725" y="616612"/>
                        <a:pt x="-45725" y="320074"/>
                        <a:pt x="137174" y="137174"/>
                      </a:cubicBezTo>
                      <a:cubicBezTo>
                        <a:pt x="228624" y="45725"/>
                        <a:pt x="348484" y="0"/>
                        <a:pt x="46834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F0C8AEEA-763D-47F2-8EB7-8438E6BBF039}"/>
                    </a:ext>
                  </a:extLst>
                </p:cNvPr>
                <p:cNvSpPr/>
                <p:nvPr/>
              </p:nvSpPr>
              <p:spPr>
                <a:xfrm rot="16200000">
                  <a:off x="1000581" y="2956620"/>
                  <a:ext cx="439407" cy="168271"/>
                </a:xfrm>
                <a:custGeom>
                  <a:avLst/>
                  <a:gdLst>
                    <a:gd name="connsiteX0" fmla="*/ 120534 w 1045603"/>
                    <a:gd name="connsiteY0" fmla="*/ 0 h 400414"/>
                    <a:gd name="connsiteX1" fmla="*/ 274783 w 1045603"/>
                    <a:gd name="connsiteY1" fmla="*/ 23103 h 400414"/>
                    <a:gd name="connsiteX2" fmla="*/ 522801 w 1045603"/>
                    <a:gd name="connsiteY2" fmla="*/ 35289 h 400414"/>
                    <a:gd name="connsiteX3" fmla="*/ 770819 w 1045603"/>
                    <a:gd name="connsiteY3" fmla="*/ 23103 h 400414"/>
                    <a:gd name="connsiteX4" fmla="*/ 925068 w 1045603"/>
                    <a:gd name="connsiteY4" fmla="*/ 0 h 400414"/>
                    <a:gd name="connsiteX5" fmla="*/ 961718 w 1045603"/>
                    <a:gd name="connsiteY5" fmla="*/ 44439 h 400414"/>
                    <a:gd name="connsiteX6" fmla="*/ 1038675 w 1045603"/>
                    <a:gd name="connsiteY6" fmla="*/ 231415 h 400414"/>
                    <a:gd name="connsiteX7" fmla="*/ 1045603 w 1045603"/>
                    <a:gd name="connsiteY7" fmla="*/ 303009 h 400414"/>
                    <a:gd name="connsiteX8" fmla="*/ 1039410 w 1045603"/>
                    <a:gd name="connsiteY8" fmla="*/ 306064 h 400414"/>
                    <a:gd name="connsiteX9" fmla="*/ 522801 w 1045603"/>
                    <a:gd name="connsiteY9" fmla="*/ 400414 h 400414"/>
                    <a:gd name="connsiteX10" fmla="*/ 6192 w 1045603"/>
                    <a:gd name="connsiteY10" fmla="*/ 306064 h 400414"/>
                    <a:gd name="connsiteX11" fmla="*/ 0 w 1045603"/>
                    <a:gd name="connsiteY11" fmla="*/ 303009 h 400414"/>
                    <a:gd name="connsiteX12" fmla="*/ 6928 w 1045603"/>
                    <a:gd name="connsiteY12" fmla="*/ 231415 h 400414"/>
                    <a:gd name="connsiteX13" fmla="*/ 83884 w 1045603"/>
                    <a:gd name="connsiteY13" fmla="*/ 44439 h 400414"/>
                    <a:gd name="connsiteX14" fmla="*/ 120534 w 1045603"/>
                    <a:gd name="connsiteY14" fmla="*/ 0 h 400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5603" h="400414">
                      <a:moveTo>
                        <a:pt x="120534" y="0"/>
                      </a:moveTo>
                      <a:lnTo>
                        <a:pt x="274783" y="23103"/>
                      </a:lnTo>
                      <a:cubicBezTo>
                        <a:pt x="356350" y="31174"/>
                        <a:pt x="439285" y="35289"/>
                        <a:pt x="522801" y="35289"/>
                      </a:cubicBezTo>
                      <a:cubicBezTo>
                        <a:pt x="606318" y="35289"/>
                        <a:pt x="689252" y="31174"/>
                        <a:pt x="770819" y="23103"/>
                      </a:cubicBezTo>
                      <a:lnTo>
                        <a:pt x="925068" y="0"/>
                      </a:lnTo>
                      <a:lnTo>
                        <a:pt x="961718" y="44439"/>
                      </a:lnTo>
                      <a:cubicBezTo>
                        <a:pt x="1000197" y="102160"/>
                        <a:pt x="1025849" y="165801"/>
                        <a:pt x="1038675" y="231415"/>
                      </a:cubicBezTo>
                      <a:lnTo>
                        <a:pt x="1045603" y="303009"/>
                      </a:lnTo>
                      <a:lnTo>
                        <a:pt x="1039410" y="306064"/>
                      </a:lnTo>
                      <a:cubicBezTo>
                        <a:pt x="891941" y="365632"/>
                        <a:pt x="714165" y="400414"/>
                        <a:pt x="522801" y="400414"/>
                      </a:cubicBezTo>
                      <a:cubicBezTo>
                        <a:pt x="331438" y="400414"/>
                        <a:pt x="153661" y="365632"/>
                        <a:pt x="6192" y="306064"/>
                      </a:cubicBezTo>
                      <a:lnTo>
                        <a:pt x="0" y="303009"/>
                      </a:lnTo>
                      <a:lnTo>
                        <a:pt x="6928" y="231415"/>
                      </a:lnTo>
                      <a:cubicBezTo>
                        <a:pt x="19754" y="165801"/>
                        <a:pt x="45406" y="102160"/>
                        <a:pt x="83884" y="44439"/>
                      </a:cubicBezTo>
                      <a:lnTo>
                        <a:pt x="120534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51CDB703-B730-4733-984E-757D28D2179E}"/>
                    </a:ext>
                  </a:extLst>
                </p:cNvPr>
                <p:cNvSpPr/>
                <p:nvPr/>
              </p:nvSpPr>
              <p:spPr>
                <a:xfrm rot="16200000">
                  <a:off x="1213382" y="2953166"/>
                  <a:ext cx="421777" cy="175178"/>
                </a:xfrm>
                <a:custGeom>
                  <a:avLst/>
                  <a:gdLst>
                    <a:gd name="connsiteX0" fmla="*/ 1003651 w 1003651"/>
                    <a:gd name="connsiteY0" fmla="*/ 0 h 416851"/>
                    <a:gd name="connsiteX1" fmla="*/ 988840 w 1003651"/>
                    <a:gd name="connsiteY1" fmla="*/ 49499 h 416851"/>
                    <a:gd name="connsiteX2" fmla="*/ 873405 w 1003651"/>
                    <a:gd name="connsiteY2" fmla="*/ 221676 h 416851"/>
                    <a:gd name="connsiteX3" fmla="*/ 712709 w 1003651"/>
                    <a:gd name="connsiteY3" fmla="*/ 401049 h 416851"/>
                    <a:gd name="connsiteX4" fmla="*/ 688040 w 1003651"/>
                    <a:gd name="connsiteY4" fmla="*/ 405627 h 416851"/>
                    <a:gd name="connsiteX5" fmla="*/ 501825 w 1003651"/>
                    <a:gd name="connsiteY5" fmla="*/ 416851 h 416851"/>
                    <a:gd name="connsiteX6" fmla="*/ 315610 w 1003651"/>
                    <a:gd name="connsiteY6" fmla="*/ 405627 h 416851"/>
                    <a:gd name="connsiteX7" fmla="*/ 290943 w 1003651"/>
                    <a:gd name="connsiteY7" fmla="*/ 401049 h 416851"/>
                    <a:gd name="connsiteX8" fmla="*/ 130245 w 1003651"/>
                    <a:gd name="connsiteY8" fmla="*/ 221676 h 416851"/>
                    <a:gd name="connsiteX9" fmla="*/ 14810 w 1003651"/>
                    <a:gd name="connsiteY9" fmla="*/ 49499 h 416851"/>
                    <a:gd name="connsiteX10" fmla="*/ 0 w 1003651"/>
                    <a:gd name="connsiteY10" fmla="*/ 0 h 416851"/>
                    <a:gd name="connsiteX11" fmla="*/ 13996 w 1003651"/>
                    <a:gd name="connsiteY11" fmla="*/ 3621 h 416851"/>
                    <a:gd name="connsiteX12" fmla="*/ 501825 w 1003651"/>
                    <a:gd name="connsiteY12" fmla="*/ 51726 h 416851"/>
                    <a:gd name="connsiteX13" fmla="*/ 989654 w 1003651"/>
                    <a:gd name="connsiteY13" fmla="*/ 3621 h 416851"/>
                    <a:gd name="connsiteX14" fmla="*/ 1003651 w 1003651"/>
                    <a:gd name="connsiteY14" fmla="*/ 0 h 416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03651" h="416851">
                      <a:moveTo>
                        <a:pt x="1003651" y="0"/>
                      </a:moveTo>
                      <a:lnTo>
                        <a:pt x="988840" y="49499"/>
                      </a:lnTo>
                      <a:cubicBezTo>
                        <a:pt x="963188" y="112153"/>
                        <a:pt x="924710" y="170861"/>
                        <a:pt x="873405" y="221676"/>
                      </a:cubicBezTo>
                      <a:lnTo>
                        <a:pt x="712709" y="401049"/>
                      </a:lnTo>
                      <a:lnTo>
                        <a:pt x="688040" y="405627"/>
                      </a:lnTo>
                      <a:cubicBezTo>
                        <a:pt x="627891" y="412986"/>
                        <a:pt x="565613" y="416851"/>
                        <a:pt x="501825" y="416851"/>
                      </a:cubicBezTo>
                      <a:cubicBezTo>
                        <a:pt x="438037" y="416851"/>
                        <a:pt x="375759" y="412986"/>
                        <a:pt x="315610" y="405627"/>
                      </a:cubicBezTo>
                      <a:lnTo>
                        <a:pt x="290943" y="401049"/>
                      </a:lnTo>
                      <a:lnTo>
                        <a:pt x="130245" y="221676"/>
                      </a:lnTo>
                      <a:cubicBezTo>
                        <a:pt x="78941" y="170861"/>
                        <a:pt x="40463" y="112153"/>
                        <a:pt x="14810" y="49499"/>
                      </a:cubicBezTo>
                      <a:lnTo>
                        <a:pt x="0" y="0"/>
                      </a:lnTo>
                      <a:lnTo>
                        <a:pt x="13996" y="3621"/>
                      </a:lnTo>
                      <a:cubicBezTo>
                        <a:pt x="170088" y="35266"/>
                        <a:pt x="334792" y="51726"/>
                        <a:pt x="501825" y="51726"/>
                      </a:cubicBezTo>
                      <a:cubicBezTo>
                        <a:pt x="668858" y="51726"/>
                        <a:pt x="833562" y="35266"/>
                        <a:pt x="989654" y="3621"/>
                      </a:cubicBezTo>
                      <a:lnTo>
                        <a:pt x="1003651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" name="弦 47">
                <a:extLst>
                  <a:ext uri="{FF2B5EF4-FFF2-40B4-BE49-F238E27FC236}">
                    <a16:creationId xmlns:a16="http://schemas.microsoft.com/office/drawing/2014/main" id="{CFD1D658-0285-4319-B444-4F0285A11DED}"/>
                  </a:ext>
                </a:extLst>
              </p:cNvPr>
              <p:cNvSpPr/>
              <p:nvPr/>
            </p:nvSpPr>
            <p:spPr>
              <a:xfrm flipH="1">
                <a:off x="327720" y="3531743"/>
                <a:ext cx="126470" cy="126470"/>
              </a:xfrm>
              <a:prstGeom prst="chord">
                <a:avLst>
                  <a:gd name="adj1" fmla="val 30609"/>
                  <a:gd name="adj2" fmla="val 14487111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80DBD9ED-AAA8-46BB-8791-8DD6EEBF7FAD}"/>
                  </a:ext>
                </a:extLst>
              </p:cNvPr>
              <p:cNvGrpSpPr/>
              <p:nvPr/>
            </p:nvGrpSpPr>
            <p:grpSpPr>
              <a:xfrm>
                <a:off x="1058499" y="3816887"/>
                <a:ext cx="942760" cy="229694"/>
                <a:chOff x="2042952" y="2592916"/>
                <a:chExt cx="1959392" cy="1106113"/>
              </a:xfrm>
            </p:grpSpPr>
            <p:sp>
              <p:nvSpPr>
                <p:cNvPr id="56" name="正方形/長方形 55">
                  <a:extLst>
                    <a:ext uri="{FF2B5EF4-FFF2-40B4-BE49-F238E27FC236}">
                      <a16:creationId xmlns:a16="http://schemas.microsoft.com/office/drawing/2014/main" id="{BBBF15A8-66AB-4A26-9857-4C116EC35D44}"/>
                    </a:ext>
                  </a:extLst>
                </p:cNvPr>
                <p:cNvSpPr/>
                <p:nvPr/>
              </p:nvSpPr>
              <p:spPr>
                <a:xfrm>
                  <a:off x="2042952" y="2592916"/>
                  <a:ext cx="1458159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正方形/長方形 56">
                  <a:extLst>
                    <a:ext uri="{FF2B5EF4-FFF2-40B4-BE49-F238E27FC236}">
                      <a16:creationId xmlns:a16="http://schemas.microsoft.com/office/drawing/2014/main" id="{B33274AF-654F-44BD-BCA6-137805C55D96}"/>
                    </a:ext>
                  </a:extLst>
                </p:cNvPr>
                <p:cNvSpPr/>
                <p:nvPr/>
              </p:nvSpPr>
              <p:spPr>
                <a:xfrm>
                  <a:off x="2483165" y="2835102"/>
                  <a:ext cx="1458159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正方形/長方形 57">
                  <a:extLst>
                    <a:ext uri="{FF2B5EF4-FFF2-40B4-BE49-F238E27FC236}">
                      <a16:creationId xmlns:a16="http://schemas.microsoft.com/office/drawing/2014/main" id="{B239DD46-484E-40D6-8A77-27ADB0605040}"/>
                    </a:ext>
                  </a:extLst>
                </p:cNvPr>
                <p:cNvSpPr/>
                <p:nvPr/>
              </p:nvSpPr>
              <p:spPr>
                <a:xfrm>
                  <a:off x="2544184" y="3099237"/>
                  <a:ext cx="1458160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正方形/長方形 58">
                  <a:extLst>
                    <a:ext uri="{FF2B5EF4-FFF2-40B4-BE49-F238E27FC236}">
                      <a16:creationId xmlns:a16="http://schemas.microsoft.com/office/drawing/2014/main" id="{722987EC-6142-42C1-ABFF-C93B19DAEBAF}"/>
                    </a:ext>
                  </a:extLst>
                </p:cNvPr>
                <p:cNvSpPr/>
                <p:nvPr/>
              </p:nvSpPr>
              <p:spPr>
                <a:xfrm>
                  <a:off x="2433650" y="3342097"/>
                  <a:ext cx="1458160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正方形/長方形 59">
                  <a:extLst>
                    <a:ext uri="{FF2B5EF4-FFF2-40B4-BE49-F238E27FC236}">
                      <a16:creationId xmlns:a16="http://schemas.microsoft.com/office/drawing/2014/main" id="{AC0AC422-849B-45BF-873A-A69E1420A499}"/>
                    </a:ext>
                  </a:extLst>
                </p:cNvPr>
                <p:cNvSpPr/>
                <p:nvPr/>
              </p:nvSpPr>
              <p:spPr>
                <a:xfrm>
                  <a:off x="2217520" y="3653310"/>
                  <a:ext cx="1458160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49F04EC6-E613-4172-8BAD-A8107C3DB446}"/>
                  </a:ext>
                </a:extLst>
              </p:cNvPr>
              <p:cNvGrpSpPr/>
              <p:nvPr/>
            </p:nvGrpSpPr>
            <p:grpSpPr>
              <a:xfrm>
                <a:off x="402264" y="3705747"/>
                <a:ext cx="161754" cy="102802"/>
                <a:chOff x="-11390" y="3705747"/>
                <a:chExt cx="161754" cy="102802"/>
              </a:xfrm>
              <a:solidFill>
                <a:schemeClr val="bg1"/>
              </a:solidFill>
            </p:grpSpPr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10669817-D570-4F38-A1D7-B0BA0885BF7B}"/>
                    </a:ext>
                  </a:extLst>
                </p:cNvPr>
                <p:cNvSpPr/>
                <p:nvPr/>
              </p:nvSpPr>
              <p:spPr>
                <a:xfrm>
                  <a:off x="76392" y="3705747"/>
                  <a:ext cx="30654" cy="70448"/>
                </a:xfrm>
                <a:custGeom>
                  <a:avLst/>
                  <a:gdLst>
                    <a:gd name="connsiteX0" fmla="*/ 5818 w 30654"/>
                    <a:gd name="connsiteY0" fmla="*/ 0 h 70448"/>
                    <a:gd name="connsiteX1" fmla="*/ 30654 w 30654"/>
                    <a:gd name="connsiteY1" fmla="*/ 8546 h 70448"/>
                    <a:gd name="connsiteX2" fmla="*/ 30654 w 30654"/>
                    <a:gd name="connsiteY2" fmla="*/ 66208 h 70448"/>
                    <a:gd name="connsiteX3" fmla="*/ 0 w 30654"/>
                    <a:gd name="connsiteY3" fmla="*/ 70448 h 70448"/>
                    <a:gd name="connsiteX4" fmla="*/ 0 w 30654"/>
                    <a:gd name="connsiteY4" fmla="*/ 365 h 70448"/>
                    <a:gd name="connsiteX5" fmla="*/ 5818 w 30654"/>
                    <a:gd name="connsiteY5" fmla="*/ 0 h 70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654" h="70448">
                      <a:moveTo>
                        <a:pt x="5818" y="0"/>
                      </a:moveTo>
                      <a:lnTo>
                        <a:pt x="30654" y="8546"/>
                      </a:lnTo>
                      <a:lnTo>
                        <a:pt x="30654" y="66208"/>
                      </a:lnTo>
                      <a:lnTo>
                        <a:pt x="0" y="70448"/>
                      </a:lnTo>
                      <a:lnTo>
                        <a:pt x="0" y="365"/>
                      </a:lnTo>
                      <a:lnTo>
                        <a:pt x="5818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27917CF8-2459-4EEB-B7CD-C3CC694928D9}"/>
                    </a:ext>
                  </a:extLst>
                </p:cNvPr>
                <p:cNvSpPr/>
                <p:nvPr/>
              </p:nvSpPr>
              <p:spPr>
                <a:xfrm>
                  <a:off x="15748" y="3709381"/>
                  <a:ext cx="30654" cy="89282"/>
                </a:xfrm>
                <a:custGeom>
                  <a:avLst/>
                  <a:gdLst>
                    <a:gd name="connsiteX0" fmla="*/ 30654 w 30654"/>
                    <a:gd name="connsiteY0" fmla="*/ 0 h 89282"/>
                    <a:gd name="connsiteX1" fmla="*/ 30654 w 30654"/>
                    <a:gd name="connsiteY1" fmla="*/ 76819 h 89282"/>
                    <a:gd name="connsiteX2" fmla="*/ 0 w 30654"/>
                    <a:gd name="connsiteY2" fmla="*/ 89282 h 89282"/>
                    <a:gd name="connsiteX3" fmla="*/ 0 w 30654"/>
                    <a:gd name="connsiteY3" fmla="*/ 18230 h 89282"/>
                    <a:gd name="connsiteX4" fmla="*/ 4598 w 30654"/>
                    <a:gd name="connsiteY4" fmla="*/ 12942 h 89282"/>
                    <a:gd name="connsiteX5" fmla="*/ 30654 w 30654"/>
                    <a:gd name="connsiteY5" fmla="*/ 0 h 89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654" h="89282">
                      <a:moveTo>
                        <a:pt x="30654" y="0"/>
                      </a:moveTo>
                      <a:lnTo>
                        <a:pt x="30654" y="76819"/>
                      </a:lnTo>
                      <a:lnTo>
                        <a:pt x="0" y="89282"/>
                      </a:lnTo>
                      <a:lnTo>
                        <a:pt x="0" y="18230"/>
                      </a:lnTo>
                      <a:lnTo>
                        <a:pt x="4598" y="12942"/>
                      </a:lnTo>
                      <a:lnTo>
                        <a:pt x="3065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FD766A7B-2614-4BAE-905F-482EFCE3E77F}"/>
                    </a:ext>
                  </a:extLst>
                </p:cNvPr>
                <p:cNvSpPr/>
                <p:nvPr/>
              </p:nvSpPr>
              <p:spPr>
                <a:xfrm>
                  <a:off x="46402" y="3706112"/>
                  <a:ext cx="29990" cy="80088"/>
                </a:xfrm>
                <a:custGeom>
                  <a:avLst/>
                  <a:gdLst>
                    <a:gd name="connsiteX0" fmla="*/ 29990 w 29990"/>
                    <a:gd name="connsiteY0" fmla="*/ 0 h 80088"/>
                    <a:gd name="connsiteX1" fmla="*/ 29990 w 29990"/>
                    <a:gd name="connsiteY1" fmla="*/ 70083 h 80088"/>
                    <a:gd name="connsiteX2" fmla="*/ 21834 w 29990"/>
                    <a:gd name="connsiteY2" fmla="*/ 71211 h 80088"/>
                    <a:gd name="connsiteX3" fmla="*/ 0 w 29990"/>
                    <a:gd name="connsiteY3" fmla="*/ 80088 h 80088"/>
                    <a:gd name="connsiteX4" fmla="*/ 0 w 29990"/>
                    <a:gd name="connsiteY4" fmla="*/ 3269 h 80088"/>
                    <a:gd name="connsiteX5" fmla="*/ 3203 w 29990"/>
                    <a:gd name="connsiteY5" fmla="*/ 1678 h 80088"/>
                    <a:gd name="connsiteX6" fmla="*/ 29990 w 29990"/>
                    <a:gd name="connsiteY6" fmla="*/ 0 h 80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990" h="80088">
                      <a:moveTo>
                        <a:pt x="29990" y="0"/>
                      </a:moveTo>
                      <a:lnTo>
                        <a:pt x="29990" y="70083"/>
                      </a:lnTo>
                      <a:lnTo>
                        <a:pt x="21834" y="71211"/>
                      </a:lnTo>
                      <a:lnTo>
                        <a:pt x="0" y="80088"/>
                      </a:lnTo>
                      <a:lnTo>
                        <a:pt x="0" y="3269"/>
                      </a:lnTo>
                      <a:lnTo>
                        <a:pt x="3203" y="1678"/>
                      </a:lnTo>
                      <a:lnTo>
                        <a:pt x="2999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591E7867-A4FA-494F-9800-6CBDFFCDDC85}"/>
                    </a:ext>
                  </a:extLst>
                </p:cNvPr>
                <p:cNvSpPr/>
                <p:nvPr/>
              </p:nvSpPr>
              <p:spPr>
                <a:xfrm>
                  <a:off x="107046" y="3714293"/>
                  <a:ext cx="43318" cy="57662"/>
                </a:xfrm>
                <a:custGeom>
                  <a:avLst/>
                  <a:gdLst>
                    <a:gd name="connsiteX0" fmla="*/ 0 w 43318"/>
                    <a:gd name="connsiteY0" fmla="*/ 0 h 57662"/>
                    <a:gd name="connsiteX1" fmla="*/ 4986 w 43318"/>
                    <a:gd name="connsiteY1" fmla="*/ 1716 h 57662"/>
                    <a:gd name="connsiteX2" fmla="*/ 43318 w 43318"/>
                    <a:gd name="connsiteY2" fmla="*/ 51670 h 57662"/>
                    <a:gd name="connsiteX3" fmla="*/ 0 w 43318"/>
                    <a:gd name="connsiteY3" fmla="*/ 57662 h 57662"/>
                    <a:gd name="connsiteX4" fmla="*/ 0 w 43318"/>
                    <a:gd name="connsiteY4" fmla="*/ 0 h 57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318" h="57662">
                      <a:moveTo>
                        <a:pt x="0" y="0"/>
                      </a:moveTo>
                      <a:lnTo>
                        <a:pt x="4986" y="1716"/>
                      </a:lnTo>
                      <a:cubicBezTo>
                        <a:pt x="23220" y="12243"/>
                        <a:pt x="37438" y="29726"/>
                        <a:pt x="43318" y="51670"/>
                      </a:cubicBezTo>
                      <a:lnTo>
                        <a:pt x="0" y="576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F19811EE-0B32-49AC-9DB3-3BCF065C4E94}"/>
                    </a:ext>
                  </a:extLst>
                </p:cNvPr>
                <p:cNvSpPr/>
                <p:nvPr/>
              </p:nvSpPr>
              <p:spPr>
                <a:xfrm>
                  <a:off x="-11390" y="3727611"/>
                  <a:ext cx="27139" cy="80938"/>
                </a:xfrm>
                <a:custGeom>
                  <a:avLst/>
                  <a:gdLst>
                    <a:gd name="connsiteX0" fmla="*/ 27139 w 27139"/>
                    <a:gd name="connsiteY0" fmla="*/ 0 h 80938"/>
                    <a:gd name="connsiteX1" fmla="*/ 27139 w 27139"/>
                    <a:gd name="connsiteY1" fmla="*/ 71052 h 80938"/>
                    <a:gd name="connsiteX2" fmla="*/ 2823 w 27139"/>
                    <a:gd name="connsiteY2" fmla="*/ 80938 h 80938"/>
                    <a:gd name="connsiteX3" fmla="*/ 11041 w 27139"/>
                    <a:gd name="connsiteY3" fmla="*/ 18511 h 80938"/>
                    <a:gd name="connsiteX4" fmla="*/ 27139 w 27139"/>
                    <a:gd name="connsiteY4" fmla="*/ 0 h 80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139" h="80938">
                      <a:moveTo>
                        <a:pt x="27139" y="0"/>
                      </a:moveTo>
                      <a:lnTo>
                        <a:pt x="27139" y="71052"/>
                      </a:lnTo>
                      <a:lnTo>
                        <a:pt x="2823" y="80938"/>
                      </a:lnTo>
                      <a:cubicBezTo>
                        <a:pt x="-3057" y="58994"/>
                        <a:pt x="514" y="36744"/>
                        <a:pt x="11041" y="18511"/>
                      </a:cubicBezTo>
                      <a:lnTo>
                        <a:pt x="27139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4035E499-C123-417D-BF09-3B70F42BFC2E}"/>
                </a:ext>
              </a:extLst>
            </p:cNvPr>
            <p:cNvGrpSpPr/>
            <p:nvPr/>
          </p:nvGrpSpPr>
          <p:grpSpPr>
            <a:xfrm>
              <a:off x="5543128" y="4652112"/>
              <a:ext cx="351885" cy="173077"/>
              <a:chOff x="8424012" y="5023571"/>
              <a:chExt cx="396624" cy="195082"/>
            </a:xfrm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6E65A8B2-996E-4A62-A24A-89867D68D6E2}"/>
                  </a:ext>
                </a:extLst>
              </p:cNvPr>
              <p:cNvSpPr/>
              <p:nvPr/>
            </p:nvSpPr>
            <p:spPr>
              <a:xfrm>
                <a:off x="8441143" y="5023571"/>
                <a:ext cx="364263" cy="173666"/>
              </a:xfrm>
              <a:custGeom>
                <a:avLst/>
                <a:gdLst>
                  <a:gd name="connsiteX0" fmla="*/ 247051 w 494102"/>
                  <a:gd name="connsiteY0" fmla="*/ 0 h 235568"/>
                  <a:gd name="connsiteX1" fmla="*/ 490656 w 494102"/>
                  <a:gd name="connsiteY1" fmla="*/ 200967 h 235568"/>
                  <a:gd name="connsiteX2" fmla="*/ 494102 w 494102"/>
                  <a:gd name="connsiteY2" fmla="*/ 235568 h 235568"/>
                  <a:gd name="connsiteX3" fmla="*/ 0 w 494102"/>
                  <a:gd name="connsiteY3" fmla="*/ 235568 h 235568"/>
                  <a:gd name="connsiteX4" fmla="*/ 3446 w 494102"/>
                  <a:gd name="connsiteY4" fmla="*/ 200967 h 235568"/>
                  <a:gd name="connsiteX5" fmla="*/ 247051 w 494102"/>
                  <a:gd name="connsiteY5" fmla="*/ 0 h 235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4102" h="235568">
                    <a:moveTo>
                      <a:pt x="247051" y="0"/>
                    </a:moveTo>
                    <a:cubicBezTo>
                      <a:pt x="367214" y="0"/>
                      <a:pt x="467470" y="86275"/>
                      <a:pt x="490656" y="200967"/>
                    </a:cubicBezTo>
                    <a:lnTo>
                      <a:pt x="494102" y="235568"/>
                    </a:lnTo>
                    <a:lnTo>
                      <a:pt x="0" y="235568"/>
                    </a:lnTo>
                    <a:lnTo>
                      <a:pt x="3446" y="200967"/>
                    </a:lnTo>
                    <a:cubicBezTo>
                      <a:pt x="26633" y="86275"/>
                      <a:pt x="126888" y="0"/>
                      <a:pt x="24705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0284BDC6-273D-42DE-AE64-C2E2C303E387}"/>
                  </a:ext>
                </a:extLst>
              </p:cNvPr>
              <p:cNvSpPr/>
              <p:nvPr/>
            </p:nvSpPr>
            <p:spPr>
              <a:xfrm>
                <a:off x="8424012" y="5184947"/>
                <a:ext cx="396624" cy="3370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78A44969-9D82-4F3A-9420-C26EB5246906}"/>
              </a:ext>
            </a:extLst>
          </p:cNvPr>
          <p:cNvGrpSpPr/>
          <p:nvPr/>
        </p:nvGrpSpPr>
        <p:grpSpPr>
          <a:xfrm>
            <a:off x="6707151" y="1417659"/>
            <a:ext cx="2375674" cy="1691301"/>
            <a:chOff x="8241878" y="5702481"/>
            <a:chExt cx="2089567" cy="1487614"/>
          </a:xfrm>
        </p:grpSpPr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C30FF4F2-5E2F-4EA4-B47B-D59372545E15}"/>
                </a:ext>
              </a:extLst>
            </p:cNvPr>
            <p:cNvSpPr/>
            <p:nvPr/>
          </p:nvSpPr>
          <p:spPr>
            <a:xfrm rot="21043655" flipV="1">
              <a:off x="8994507" y="6695918"/>
              <a:ext cx="486755" cy="387843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AF01010C-5EF5-4E14-B8E0-318E47577F32}"/>
                </a:ext>
              </a:extLst>
            </p:cNvPr>
            <p:cNvSpPr/>
            <p:nvPr/>
          </p:nvSpPr>
          <p:spPr>
            <a:xfrm rot="19999413" flipV="1">
              <a:off x="9025020" y="6621718"/>
              <a:ext cx="636229" cy="506945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BA1EC197-E355-489F-85BA-F18F59AC2F1C}"/>
                </a:ext>
              </a:extLst>
            </p:cNvPr>
            <p:cNvSpPr/>
            <p:nvPr/>
          </p:nvSpPr>
          <p:spPr>
            <a:xfrm rot="19202137" flipV="1">
              <a:off x="9076923" y="6629540"/>
              <a:ext cx="486755" cy="387843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157637A7-465E-4A8B-856D-18512E8EAFFD}"/>
                </a:ext>
              </a:extLst>
            </p:cNvPr>
            <p:cNvGrpSpPr/>
            <p:nvPr/>
          </p:nvGrpSpPr>
          <p:grpSpPr>
            <a:xfrm rot="16819110">
              <a:off x="9072817" y="6231288"/>
              <a:ext cx="127868" cy="1789745"/>
              <a:chOff x="8759793" y="3909594"/>
              <a:chExt cx="127868" cy="1789745"/>
            </a:xfrm>
          </p:grpSpPr>
          <p:sp>
            <p:nvSpPr>
              <p:cNvPr id="113" name="ひし形 112">
                <a:extLst>
                  <a:ext uri="{FF2B5EF4-FFF2-40B4-BE49-F238E27FC236}">
                    <a16:creationId xmlns:a16="http://schemas.microsoft.com/office/drawing/2014/main" id="{EA8AC863-1DCE-458D-9753-13493304EDD7}"/>
                  </a:ext>
                </a:extLst>
              </p:cNvPr>
              <p:cNvSpPr/>
              <p:nvPr/>
            </p:nvSpPr>
            <p:spPr>
              <a:xfrm>
                <a:off x="8759793" y="3909594"/>
                <a:ext cx="127868" cy="307530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四角形: 角を丸くする 113">
                <a:extLst>
                  <a:ext uri="{FF2B5EF4-FFF2-40B4-BE49-F238E27FC236}">
                    <a16:creationId xmlns:a16="http://schemas.microsoft.com/office/drawing/2014/main" id="{AF4FB6E5-FD58-40A1-9012-A985602048F6}"/>
                  </a:ext>
                </a:extLst>
              </p:cNvPr>
              <p:cNvSpPr/>
              <p:nvPr/>
            </p:nvSpPr>
            <p:spPr>
              <a:xfrm>
                <a:off x="8802732" y="4165352"/>
                <a:ext cx="36341" cy="1533987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B1903F3B-88BD-4559-AA3A-D1A2171549CA}"/>
                </a:ext>
              </a:extLst>
            </p:cNvPr>
            <p:cNvSpPr/>
            <p:nvPr/>
          </p:nvSpPr>
          <p:spPr>
            <a:xfrm rot="18513278">
              <a:off x="9377513" y="6256648"/>
              <a:ext cx="619641" cy="932961"/>
            </a:xfrm>
            <a:custGeom>
              <a:avLst/>
              <a:gdLst>
                <a:gd name="connsiteX0" fmla="*/ 468343 w 936686"/>
                <a:gd name="connsiteY0" fmla="*/ 0 h 1220480"/>
                <a:gd name="connsiteX1" fmla="*/ 799512 w 936686"/>
                <a:gd name="connsiteY1" fmla="*/ 137174 h 1220480"/>
                <a:gd name="connsiteX2" fmla="*/ 799512 w 936686"/>
                <a:gd name="connsiteY2" fmla="*/ 799512 h 1220480"/>
                <a:gd name="connsiteX3" fmla="*/ 468343 w 936686"/>
                <a:gd name="connsiteY3" fmla="*/ 1220480 h 1220480"/>
                <a:gd name="connsiteX4" fmla="*/ 137174 w 936686"/>
                <a:gd name="connsiteY4" fmla="*/ 799512 h 1220480"/>
                <a:gd name="connsiteX5" fmla="*/ 137174 w 936686"/>
                <a:gd name="connsiteY5" fmla="*/ 137174 h 1220480"/>
                <a:gd name="connsiteX6" fmla="*/ 468343 w 936686"/>
                <a:gd name="connsiteY6" fmla="*/ 0 h 1220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6686" h="1220480">
                  <a:moveTo>
                    <a:pt x="468343" y="0"/>
                  </a:moveTo>
                  <a:cubicBezTo>
                    <a:pt x="588203" y="0"/>
                    <a:pt x="708062" y="45725"/>
                    <a:pt x="799512" y="137174"/>
                  </a:cubicBezTo>
                  <a:cubicBezTo>
                    <a:pt x="982411" y="320074"/>
                    <a:pt x="982411" y="616612"/>
                    <a:pt x="799512" y="799512"/>
                  </a:cubicBezTo>
                  <a:cubicBezTo>
                    <a:pt x="674156" y="924868"/>
                    <a:pt x="563767" y="1065190"/>
                    <a:pt x="468343" y="1220480"/>
                  </a:cubicBezTo>
                  <a:cubicBezTo>
                    <a:pt x="372920" y="1065190"/>
                    <a:pt x="262530" y="924868"/>
                    <a:pt x="137174" y="799512"/>
                  </a:cubicBezTo>
                  <a:cubicBezTo>
                    <a:pt x="-45725" y="616612"/>
                    <a:pt x="-45725" y="320074"/>
                    <a:pt x="137174" y="137174"/>
                  </a:cubicBezTo>
                  <a:cubicBezTo>
                    <a:pt x="228624" y="45725"/>
                    <a:pt x="348484" y="0"/>
                    <a:pt x="468343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1B7D7B01-CD08-465C-8480-04C9170CC633}"/>
                </a:ext>
              </a:extLst>
            </p:cNvPr>
            <p:cNvSpPr/>
            <p:nvPr/>
          </p:nvSpPr>
          <p:spPr>
            <a:xfrm rot="18513278">
              <a:off x="9212245" y="6400825"/>
              <a:ext cx="595699" cy="390910"/>
            </a:xfrm>
            <a:custGeom>
              <a:avLst/>
              <a:gdLst>
                <a:gd name="connsiteX0" fmla="*/ 528897 w 595699"/>
                <a:gd name="connsiteY0" fmla="*/ 52375 h 390910"/>
                <a:gd name="connsiteX1" fmla="*/ 568598 w 595699"/>
                <a:gd name="connsiteY1" fmla="*/ 108537 h 390910"/>
                <a:gd name="connsiteX2" fmla="*/ 595699 w 595699"/>
                <a:gd name="connsiteY2" fmla="*/ 168048 h 390910"/>
                <a:gd name="connsiteX3" fmla="*/ 580926 w 595699"/>
                <a:gd name="connsiteY3" fmla="*/ 198271 h 390910"/>
                <a:gd name="connsiteX4" fmla="*/ 404080 w 595699"/>
                <a:gd name="connsiteY4" fmla="*/ 354447 h 390910"/>
                <a:gd name="connsiteX5" fmla="*/ 25716 w 595699"/>
                <a:gd name="connsiteY5" fmla="*/ 331541 h 390910"/>
                <a:gd name="connsiteX6" fmla="*/ 592 w 595699"/>
                <a:gd name="connsiteY6" fmla="*/ 312664 h 390910"/>
                <a:gd name="connsiteX7" fmla="*/ 0 w 595699"/>
                <a:gd name="connsiteY7" fmla="*/ 305527 h 390910"/>
                <a:gd name="connsiteX8" fmla="*/ 22686 w 595699"/>
                <a:gd name="connsiteY8" fmla="*/ 170808 h 390910"/>
                <a:gd name="connsiteX9" fmla="*/ 44183 w 595699"/>
                <a:gd name="connsiteY9" fmla="*/ 123602 h 390910"/>
                <a:gd name="connsiteX10" fmla="*/ 45811 w 595699"/>
                <a:gd name="connsiteY10" fmla="*/ 126378 h 390910"/>
                <a:gd name="connsiteX11" fmla="*/ 334515 w 595699"/>
                <a:gd name="connsiteY11" fmla="*/ 201731 h 390910"/>
                <a:gd name="connsiteX12" fmla="*/ 457830 w 595699"/>
                <a:gd name="connsiteY12" fmla="*/ 69705 h 390910"/>
                <a:gd name="connsiteX13" fmla="*/ 469604 w 595699"/>
                <a:gd name="connsiteY13" fmla="*/ 0 h 390910"/>
                <a:gd name="connsiteX14" fmla="*/ 480294 w 595699"/>
                <a:gd name="connsiteY14" fmla="*/ 6500 h 390910"/>
                <a:gd name="connsiteX15" fmla="*/ 528897 w 595699"/>
                <a:gd name="connsiteY15" fmla="*/ 52375 h 390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5699" h="390910">
                  <a:moveTo>
                    <a:pt x="528897" y="52375"/>
                  </a:moveTo>
                  <a:cubicBezTo>
                    <a:pt x="544021" y="69851"/>
                    <a:pt x="557254" y="88685"/>
                    <a:pt x="568598" y="108537"/>
                  </a:cubicBezTo>
                  <a:lnTo>
                    <a:pt x="595699" y="168048"/>
                  </a:lnTo>
                  <a:lnTo>
                    <a:pt x="580926" y="198271"/>
                  </a:lnTo>
                  <a:cubicBezTo>
                    <a:pt x="540283" y="264534"/>
                    <a:pt x="480128" y="319805"/>
                    <a:pt x="404080" y="354447"/>
                  </a:cubicBezTo>
                  <a:cubicBezTo>
                    <a:pt x="277334" y="412182"/>
                    <a:pt x="136327" y="399000"/>
                    <a:pt x="25716" y="331541"/>
                  </a:cubicBezTo>
                  <a:lnTo>
                    <a:pt x="592" y="312664"/>
                  </a:lnTo>
                  <a:lnTo>
                    <a:pt x="0" y="305527"/>
                  </a:lnTo>
                  <a:cubicBezTo>
                    <a:pt x="0" y="259716"/>
                    <a:pt x="7562" y="213904"/>
                    <a:pt x="22686" y="170808"/>
                  </a:cubicBezTo>
                  <a:lnTo>
                    <a:pt x="44183" y="123602"/>
                  </a:lnTo>
                  <a:lnTo>
                    <a:pt x="45811" y="126378"/>
                  </a:lnTo>
                  <a:cubicBezTo>
                    <a:pt x="110614" y="214984"/>
                    <a:pt x="230738" y="249004"/>
                    <a:pt x="334515" y="201731"/>
                  </a:cubicBezTo>
                  <a:cubicBezTo>
                    <a:pt x="393816" y="174717"/>
                    <a:pt x="436593" y="126256"/>
                    <a:pt x="457830" y="69705"/>
                  </a:cubicBezTo>
                  <a:lnTo>
                    <a:pt x="469604" y="0"/>
                  </a:lnTo>
                  <a:lnTo>
                    <a:pt x="480294" y="6500"/>
                  </a:lnTo>
                  <a:cubicBezTo>
                    <a:pt x="497474" y="19607"/>
                    <a:pt x="513773" y="34899"/>
                    <a:pt x="528897" y="52375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33155DC1-E65A-4542-8AE5-ACE9E57D53C3}"/>
                </a:ext>
              </a:extLst>
            </p:cNvPr>
            <p:cNvSpPr/>
            <p:nvPr/>
          </p:nvSpPr>
          <p:spPr>
            <a:xfrm rot="18513278">
              <a:off x="9506773" y="6647800"/>
              <a:ext cx="568774" cy="277693"/>
            </a:xfrm>
            <a:custGeom>
              <a:avLst/>
              <a:gdLst>
                <a:gd name="connsiteX0" fmla="*/ 568774 w 568774"/>
                <a:gd name="connsiteY0" fmla="*/ 0 h 277693"/>
                <a:gd name="connsiteX1" fmla="*/ 557183 w 568774"/>
                <a:gd name="connsiteY1" fmla="*/ 45193 h 277693"/>
                <a:gd name="connsiteX2" fmla="*/ 489125 w 568774"/>
                <a:gd name="connsiteY2" fmla="*/ 163626 h 277693"/>
                <a:gd name="connsiteX3" fmla="*/ 428038 w 568774"/>
                <a:gd name="connsiteY3" fmla="*/ 243179 h 277693"/>
                <a:gd name="connsiteX4" fmla="*/ 329526 w 568774"/>
                <a:gd name="connsiteY4" fmla="*/ 268958 h 277693"/>
                <a:gd name="connsiteX5" fmla="*/ 212134 w 568774"/>
                <a:gd name="connsiteY5" fmla="*/ 277602 h 277693"/>
                <a:gd name="connsiteX6" fmla="*/ 131939 w 568774"/>
                <a:gd name="connsiteY6" fmla="*/ 269068 h 277693"/>
                <a:gd name="connsiteX7" fmla="*/ 50972 w 568774"/>
                <a:gd name="connsiteY7" fmla="*/ 163626 h 277693"/>
                <a:gd name="connsiteX8" fmla="*/ 11271 w 568774"/>
                <a:gd name="connsiteY8" fmla="*/ 107464 h 277693"/>
                <a:gd name="connsiteX9" fmla="*/ 0 w 568774"/>
                <a:gd name="connsiteY9" fmla="*/ 82713 h 277693"/>
                <a:gd name="connsiteX10" fmla="*/ 35462 w 568774"/>
                <a:gd name="connsiteY10" fmla="*/ 100459 h 277693"/>
                <a:gd name="connsiteX11" fmla="*/ 483637 w 568774"/>
                <a:gd name="connsiteY11" fmla="*/ 64341 h 277693"/>
                <a:gd name="connsiteX12" fmla="*/ 561308 w 568774"/>
                <a:gd name="connsiteY12" fmla="*/ 7909 h 277693"/>
                <a:gd name="connsiteX13" fmla="*/ 568774 w 568774"/>
                <a:gd name="connsiteY13" fmla="*/ 0 h 277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8774" h="277693">
                  <a:moveTo>
                    <a:pt x="568774" y="0"/>
                  </a:moveTo>
                  <a:lnTo>
                    <a:pt x="557183" y="45193"/>
                  </a:lnTo>
                  <a:cubicBezTo>
                    <a:pt x="542059" y="88290"/>
                    <a:pt x="519373" y="128673"/>
                    <a:pt x="489125" y="163626"/>
                  </a:cubicBezTo>
                  <a:lnTo>
                    <a:pt x="428038" y="243179"/>
                  </a:lnTo>
                  <a:lnTo>
                    <a:pt x="329526" y="268958"/>
                  </a:lnTo>
                  <a:cubicBezTo>
                    <a:pt x="290536" y="275407"/>
                    <a:pt x="251242" y="278256"/>
                    <a:pt x="212134" y="277602"/>
                  </a:cubicBezTo>
                  <a:lnTo>
                    <a:pt x="131939" y="269068"/>
                  </a:lnTo>
                  <a:lnTo>
                    <a:pt x="50972" y="163626"/>
                  </a:lnTo>
                  <a:cubicBezTo>
                    <a:pt x="35848" y="146149"/>
                    <a:pt x="22615" y="127316"/>
                    <a:pt x="11271" y="107464"/>
                  </a:cubicBezTo>
                  <a:lnTo>
                    <a:pt x="0" y="82713"/>
                  </a:lnTo>
                  <a:lnTo>
                    <a:pt x="35462" y="100459"/>
                  </a:lnTo>
                  <a:cubicBezTo>
                    <a:pt x="178040" y="156375"/>
                    <a:pt x="343367" y="147487"/>
                    <a:pt x="483637" y="64341"/>
                  </a:cubicBezTo>
                  <a:cubicBezTo>
                    <a:pt x="511691" y="47712"/>
                    <a:pt x="537621" y="28777"/>
                    <a:pt x="561308" y="7909"/>
                  </a:cubicBezTo>
                  <a:lnTo>
                    <a:pt x="568774" y="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E3363121-35AD-49F8-A020-14EC095205A8}"/>
                </a:ext>
              </a:extLst>
            </p:cNvPr>
            <p:cNvSpPr/>
            <p:nvPr/>
          </p:nvSpPr>
          <p:spPr>
            <a:xfrm>
              <a:off x="9173037" y="6274152"/>
              <a:ext cx="463678" cy="463679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CC9563B7-73B5-4DCF-8062-52586DE5906A}"/>
                </a:ext>
              </a:extLst>
            </p:cNvPr>
            <p:cNvGrpSpPr/>
            <p:nvPr/>
          </p:nvGrpSpPr>
          <p:grpSpPr>
            <a:xfrm>
              <a:off x="8414646" y="5702481"/>
              <a:ext cx="1916799" cy="1431251"/>
              <a:chOff x="3992474" y="3610727"/>
              <a:chExt cx="2323377" cy="1734838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702B5ADC-2F06-44B2-B40A-B8C8CAF146F5}"/>
                  </a:ext>
                </a:extLst>
              </p:cNvPr>
              <p:cNvGrpSpPr/>
              <p:nvPr/>
            </p:nvGrpSpPr>
            <p:grpSpPr>
              <a:xfrm rot="2356345" flipH="1">
                <a:off x="4749604" y="4731090"/>
                <a:ext cx="790593" cy="614475"/>
                <a:chOff x="5041403" y="4713390"/>
                <a:chExt cx="790593" cy="614475"/>
              </a:xfrm>
            </p:grpSpPr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15638933-A6D1-4EBB-9694-4F13D4354D9B}"/>
                    </a:ext>
                  </a:extLst>
                </p:cNvPr>
                <p:cNvSpPr/>
                <p:nvPr/>
              </p:nvSpPr>
              <p:spPr>
                <a:xfrm rot="1800000" flipV="1">
                  <a:off x="5041403" y="4718562"/>
                  <a:ext cx="590003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A986405F-D56A-45DD-993B-B2A2AB60A33D}"/>
                    </a:ext>
                  </a:extLst>
                </p:cNvPr>
                <p:cNvSpPr/>
                <p:nvPr/>
              </p:nvSpPr>
              <p:spPr>
                <a:xfrm rot="755758" flipV="1">
                  <a:off x="5060813" y="4713390"/>
                  <a:ext cx="771183" cy="614475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D9909167-653F-4CF2-B390-96C1E7BEEE30}"/>
                    </a:ext>
                  </a:extLst>
                </p:cNvPr>
                <p:cNvSpPr/>
                <p:nvPr/>
              </p:nvSpPr>
              <p:spPr>
                <a:xfrm rot="21256345" flipV="1">
                  <a:off x="5188083" y="4729738"/>
                  <a:ext cx="590003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59A0CAD2-C901-471B-BE34-F4DEF028B24D}"/>
                  </a:ext>
                </a:extLst>
              </p:cNvPr>
              <p:cNvSpPr/>
              <p:nvPr/>
            </p:nvSpPr>
            <p:spPr>
              <a:xfrm rot="6105773">
                <a:off x="4173096" y="3430105"/>
                <a:ext cx="835454" cy="1196697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4D18FEB8-47CC-4785-B453-A1E066C26E90}"/>
                  </a:ext>
                </a:extLst>
              </p:cNvPr>
              <p:cNvSpPr/>
              <p:nvPr/>
            </p:nvSpPr>
            <p:spPr>
              <a:xfrm rot="15494227" flipH="1">
                <a:off x="5299776" y="3430105"/>
                <a:ext cx="835454" cy="1196697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星: 12 pt 104">
                <a:extLst>
                  <a:ext uri="{FF2B5EF4-FFF2-40B4-BE49-F238E27FC236}">
                    <a16:creationId xmlns:a16="http://schemas.microsoft.com/office/drawing/2014/main" id="{06A94AA3-DE06-47E5-B5FF-8E75BBA2E8EE}"/>
                  </a:ext>
                </a:extLst>
              </p:cNvPr>
              <p:cNvSpPr/>
              <p:nvPr/>
            </p:nvSpPr>
            <p:spPr>
              <a:xfrm>
                <a:off x="4749254" y="4238779"/>
                <a:ext cx="680521" cy="663248"/>
              </a:xfrm>
              <a:prstGeom prst="star12">
                <a:avLst>
                  <a:gd name="adj" fmla="val 44079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74B1D18B-DC61-4266-8498-7774B2BCF36D}"/>
                  </a:ext>
                </a:extLst>
              </p:cNvPr>
              <p:cNvGrpSpPr/>
              <p:nvPr/>
            </p:nvGrpSpPr>
            <p:grpSpPr>
              <a:xfrm>
                <a:off x="4478724" y="4054213"/>
                <a:ext cx="962240" cy="747191"/>
                <a:chOff x="5012096" y="988959"/>
                <a:chExt cx="641426" cy="498075"/>
              </a:xfrm>
            </p:grpSpPr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C64AD7A2-0351-4B58-9FC2-2976FBEC47A1}"/>
                    </a:ext>
                  </a:extLst>
                </p:cNvPr>
                <p:cNvSpPr/>
                <p:nvPr/>
              </p:nvSpPr>
              <p:spPr>
                <a:xfrm rot="625307">
                  <a:off x="5012096" y="988959"/>
                  <a:ext cx="278374" cy="189955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BEC2F945-A357-41DA-A9BA-F6413777511D}"/>
                    </a:ext>
                  </a:extLst>
                </p:cNvPr>
                <p:cNvSpPr/>
                <p:nvPr/>
              </p:nvSpPr>
              <p:spPr>
                <a:xfrm rot="20974693" flipH="1">
                  <a:off x="5375148" y="988959"/>
                  <a:ext cx="278374" cy="189955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BBEFD816-EC4B-44FE-B708-F6D31D9DF647}"/>
                    </a:ext>
                  </a:extLst>
                </p:cNvPr>
                <p:cNvSpPr/>
                <p:nvPr/>
              </p:nvSpPr>
              <p:spPr>
                <a:xfrm>
                  <a:off x="5127989" y="1077388"/>
                  <a:ext cx="409646" cy="409646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760FF4B3-07F6-45B8-9EA8-56D35A4DBB63}"/>
                </a:ext>
              </a:extLst>
            </p:cNvPr>
            <p:cNvSpPr/>
            <p:nvPr/>
          </p:nvSpPr>
          <p:spPr>
            <a:xfrm>
              <a:off x="8948764" y="6343007"/>
              <a:ext cx="466682" cy="132951"/>
            </a:xfrm>
            <a:custGeom>
              <a:avLst/>
              <a:gdLst>
                <a:gd name="connsiteX0" fmla="*/ 5517 w 1024224"/>
                <a:gd name="connsiteY0" fmla="*/ 0 h 291786"/>
                <a:gd name="connsiteX1" fmla="*/ 1018708 w 1024224"/>
                <a:gd name="connsiteY1" fmla="*/ 0 h 291786"/>
                <a:gd name="connsiteX2" fmla="*/ 1024224 w 1024224"/>
                <a:gd name="connsiteY2" fmla="*/ 27324 h 291786"/>
                <a:gd name="connsiteX3" fmla="*/ 759762 w 1024224"/>
                <a:gd name="connsiteY3" fmla="*/ 291786 h 291786"/>
                <a:gd name="connsiteX4" fmla="*/ 516083 w 1024224"/>
                <a:gd name="connsiteY4" fmla="*/ 130265 h 291786"/>
                <a:gd name="connsiteX5" fmla="*/ 512112 w 1024224"/>
                <a:gd name="connsiteY5" fmla="*/ 110597 h 291786"/>
                <a:gd name="connsiteX6" fmla="*/ 508141 w 1024224"/>
                <a:gd name="connsiteY6" fmla="*/ 130265 h 291786"/>
                <a:gd name="connsiteX7" fmla="*/ 264462 w 1024224"/>
                <a:gd name="connsiteY7" fmla="*/ 291786 h 291786"/>
                <a:gd name="connsiteX8" fmla="*/ 0 w 1024224"/>
                <a:gd name="connsiteY8" fmla="*/ 27324 h 291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4224" h="291786">
                  <a:moveTo>
                    <a:pt x="5517" y="0"/>
                  </a:moveTo>
                  <a:lnTo>
                    <a:pt x="1018708" y="0"/>
                  </a:lnTo>
                  <a:lnTo>
                    <a:pt x="1024224" y="27324"/>
                  </a:lnTo>
                  <a:cubicBezTo>
                    <a:pt x="1024224" y="173382"/>
                    <a:pt x="905820" y="291786"/>
                    <a:pt x="759762" y="291786"/>
                  </a:cubicBezTo>
                  <a:cubicBezTo>
                    <a:pt x="650219" y="291786"/>
                    <a:pt x="556231" y="225184"/>
                    <a:pt x="516083" y="130265"/>
                  </a:cubicBezTo>
                  <a:lnTo>
                    <a:pt x="512112" y="110597"/>
                  </a:lnTo>
                  <a:lnTo>
                    <a:pt x="508141" y="130265"/>
                  </a:lnTo>
                  <a:cubicBezTo>
                    <a:pt x="467993" y="225184"/>
                    <a:pt x="374005" y="291786"/>
                    <a:pt x="264462" y="291786"/>
                  </a:cubicBezTo>
                  <a:cubicBezTo>
                    <a:pt x="118404" y="291786"/>
                    <a:pt x="0" y="173382"/>
                    <a:pt x="0" y="27324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BB2D70DA-02AE-4DE0-943B-0F14C7D94F2D}"/>
                </a:ext>
              </a:extLst>
            </p:cNvPr>
            <p:cNvSpPr/>
            <p:nvPr/>
          </p:nvSpPr>
          <p:spPr>
            <a:xfrm>
              <a:off x="9040488" y="6357464"/>
              <a:ext cx="96262" cy="72377"/>
            </a:xfrm>
            <a:custGeom>
              <a:avLst/>
              <a:gdLst>
                <a:gd name="connsiteX0" fmla="*/ 96157 w 123314"/>
                <a:gd name="connsiteY0" fmla="*/ 0 h 92717"/>
                <a:gd name="connsiteX1" fmla="*/ 123314 w 123314"/>
                <a:gd name="connsiteY1" fmla="*/ 0 h 92717"/>
                <a:gd name="connsiteX2" fmla="*/ 100135 w 123314"/>
                <a:gd name="connsiteY2" fmla="*/ 92717 h 92717"/>
                <a:gd name="connsiteX3" fmla="*/ 69210 w 123314"/>
                <a:gd name="connsiteY3" fmla="*/ 92717 h 92717"/>
                <a:gd name="connsiteX4" fmla="*/ 23179 w 123314"/>
                <a:gd name="connsiteY4" fmla="*/ 0 h 92717"/>
                <a:gd name="connsiteX5" fmla="*/ 73764 w 123314"/>
                <a:gd name="connsiteY5" fmla="*/ 0 h 92717"/>
                <a:gd name="connsiteX6" fmla="*/ 46817 w 123314"/>
                <a:gd name="connsiteY6" fmla="*/ 92717 h 92717"/>
                <a:gd name="connsiteX7" fmla="*/ 0 w 123314"/>
                <a:gd name="connsiteY7" fmla="*/ 92717 h 92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3314" h="92717">
                  <a:moveTo>
                    <a:pt x="96157" y="0"/>
                  </a:moveTo>
                  <a:lnTo>
                    <a:pt x="123314" y="0"/>
                  </a:lnTo>
                  <a:lnTo>
                    <a:pt x="100135" y="92717"/>
                  </a:lnTo>
                  <a:lnTo>
                    <a:pt x="69210" y="92717"/>
                  </a:lnTo>
                  <a:close/>
                  <a:moveTo>
                    <a:pt x="23179" y="0"/>
                  </a:moveTo>
                  <a:lnTo>
                    <a:pt x="73764" y="0"/>
                  </a:lnTo>
                  <a:lnTo>
                    <a:pt x="46817" y="92717"/>
                  </a:lnTo>
                  <a:lnTo>
                    <a:pt x="0" y="927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7FC3B708-3E88-4592-9CA0-8B6BA2F1F572}"/>
                </a:ext>
              </a:extLst>
            </p:cNvPr>
            <p:cNvSpPr/>
            <p:nvPr/>
          </p:nvSpPr>
          <p:spPr>
            <a:xfrm>
              <a:off x="9292900" y="6357464"/>
              <a:ext cx="96262" cy="72377"/>
            </a:xfrm>
            <a:custGeom>
              <a:avLst/>
              <a:gdLst>
                <a:gd name="connsiteX0" fmla="*/ 96157 w 123314"/>
                <a:gd name="connsiteY0" fmla="*/ 0 h 92717"/>
                <a:gd name="connsiteX1" fmla="*/ 123314 w 123314"/>
                <a:gd name="connsiteY1" fmla="*/ 0 h 92717"/>
                <a:gd name="connsiteX2" fmla="*/ 100135 w 123314"/>
                <a:gd name="connsiteY2" fmla="*/ 92717 h 92717"/>
                <a:gd name="connsiteX3" fmla="*/ 69210 w 123314"/>
                <a:gd name="connsiteY3" fmla="*/ 92717 h 92717"/>
                <a:gd name="connsiteX4" fmla="*/ 23179 w 123314"/>
                <a:gd name="connsiteY4" fmla="*/ 0 h 92717"/>
                <a:gd name="connsiteX5" fmla="*/ 73764 w 123314"/>
                <a:gd name="connsiteY5" fmla="*/ 0 h 92717"/>
                <a:gd name="connsiteX6" fmla="*/ 46817 w 123314"/>
                <a:gd name="connsiteY6" fmla="*/ 92717 h 92717"/>
                <a:gd name="connsiteX7" fmla="*/ 0 w 123314"/>
                <a:gd name="connsiteY7" fmla="*/ 92717 h 92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3314" h="92717">
                  <a:moveTo>
                    <a:pt x="96157" y="0"/>
                  </a:moveTo>
                  <a:lnTo>
                    <a:pt x="123314" y="0"/>
                  </a:lnTo>
                  <a:lnTo>
                    <a:pt x="100135" y="92717"/>
                  </a:lnTo>
                  <a:lnTo>
                    <a:pt x="69210" y="92717"/>
                  </a:lnTo>
                  <a:close/>
                  <a:moveTo>
                    <a:pt x="23179" y="0"/>
                  </a:moveTo>
                  <a:lnTo>
                    <a:pt x="73764" y="0"/>
                  </a:lnTo>
                  <a:lnTo>
                    <a:pt x="46817" y="92717"/>
                  </a:lnTo>
                  <a:lnTo>
                    <a:pt x="0" y="927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B6556BEE-FFE6-46EF-9899-383FA20EF4E6}"/>
                </a:ext>
              </a:extLst>
            </p:cNvPr>
            <p:cNvGrpSpPr/>
            <p:nvPr/>
          </p:nvGrpSpPr>
          <p:grpSpPr>
            <a:xfrm>
              <a:off x="9010228" y="6052508"/>
              <a:ext cx="396624" cy="195082"/>
              <a:chOff x="8424012" y="5023571"/>
              <a:chExt cx="396624" cy="195082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304F29DA-6C14-481D-BBA0-457FF14371B1}"/>
                  </a:ext>
                </a:extLst>
              </p:cNvPr>
              <p:cNvSpPr/>
              <p:nvPr/>
            </p:nvSpPr>
            <p:spPr>
              <a:xfrm>
                <a:off x="8441143" y="5023571"/>
                <a:ext cx="364263" cy="173666"/>
              </a:xfrm>
              <a:custGeom>
                <a:avLst/>
                <a:gdLst>
                  <a:gd name="connsiteX0" fmla="*/ 247051 w 494102"/>
                  <a:gd name="connsiteY0" fmla="*/ 0 h 235568"/>
                  <a:gd name="connsiteX1" fmla="*/ 490656 w 494102"/>
                  <a:gd name="connsiteY1" fmla="*/ 200967 h 235568"/>
                  <a:gd name="connsiteX2" fmla="*/ 494102 w 494102"/>
                  <a:gd name="connsiteY2" fmla="*/ 235568 h 235568"/>
                  <a:gd name="connsiteX3" fmla="*/ 0 w 494102"/>
                  <a:gd name="connsiteY3" fmla="*/ 235568 h 235568"/>
                  <a:gd name="connsiteX4" fmla="*/ 3446 w 494102"/>
                  <a:gd name="connsiteY4" fmla="*/ 200967 h 235568"/>
                  <a:gd name="connsiteX5" fmla="*/ 247051 w 494102"/>
                  <a:gd name="connsiteY5" fmla="*/ 0 h 235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4102" h="235568">
                    <a:moveTo>
                      <a:pt x="247051" y="0"/>
                    </a:moveTo>
                    <a:cubicBezTo>
                      <a:pt x="367214" y="0"/>
                      <a:pt x="467470" y="86275"/>
                      <a:pt x="490656" y="200967"/>
                    </a:cubicBezTo>
                    <a:lnTo>
                      <a:pt x="494102" y="235568"/>
                    </a:lnTo>
                    <a:lnTo>
                      <a:pt x="0" y="235568"/>
                    </a:lnTo>
                    <a:lnTo>
                      <a:pt x="3446" y="200967"/>
                    </a:lnTo>
                    <a:cubicBezTo>
                      <a:pt x="26633" y="86275"/>
                      <a:pt x="126888" y="0"/>
                      <a:pt x="24705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四角形: 角を丸くする 100">
                <a:extLst>
                  <a:ext uri="{FF2B5EF4-FFF2-40B4-BE49-F238E27FC236}">
                    <a16:creationId xmlns:a16="http://schemas.microsoft.com/office/drawing/2014/main" id="{AFCE3F75-3256-43C5-BD1A-C0BD18D47377}"/>
                  </a:ext>
                </a:extLst>
              </p:cNvPr>
              <p:cNvSpPr/>
              <p:nvPr/>
            </p:nvSpPr>
            <p:spPr>
              <a:xfrm>
                <a:off x="8424012" y="5184947"/>
                <a:ext cx="396624" cy="3370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799962CD-903E-420D-A7ED-6E9D96DAE124}"/>
              </a:ext>
            </a:extLst>
          </p:cNvPr>
          <p:cNvGrpSpPr/>
          <p:nvPr/>
        </p:nvGrpSpPr>
        <p:grpSpPr>
          <a:xfrm>
            <a:off x="3821868" y="4281178"/>
            <a:ext cx="2332650" cy="1798738"/>
            <a:chOff x="2293180" y="2890366"/>
            <a:chExt cx="1950984" cy="1504430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00A085C4-6EFE-4194-B95C-EDC5101DBED1}"/>
                </a:ext>
              </a:extLst>
            </p:cNvPr>
            <p:cNvGrpSpPr/>
            <p:nvPr/>
          </p:nvGrpSpPr>
          <p:grpSpPr>
            <a:xfrm rot="20700000">
              <a:off x="2293180" y="2890366"/>
              <a:ext cx="1409942" cy="694382"/>
              <a:chOff x="199730" y="3102872"/>
              <a:chExt cx="2168532" cy="1067980"/>
            </a:xfrm>
          </p:grpSpPr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07B15EF1-5227-47D3-B14E-22A5FA62797C}"/>
                  </a:ext>
                </a:extLst>
              </p:cNvPr>
              <p:cNvGrpSpPr/>
              <p:nvPr/>
            </p:nvGrpSpPr>
            <p:grpSpPr>
              <a:xfrm>
                <a:off x="199730" y="3102872"/>
                <a:ext cx="2168532" cy="1067980"/>
                <a:chOff x="4924073" y="988574"/>
                <a:chExt cx="1445536" cy="711912"/>
              </a:xfrm>
            </p:grpSpPr>
            <p:grpSp>
              <p:nvGrpSpPr>
                <p:cNvPr id="196" name="グループ化 195">
                  <a:extLst>
                    <a:ext uri="{FF2B5EF4-FFF2-40B4-BE49-F238E27FC236}">
                      <a16:creationId xmlns:a16="http://schemas.microsoft.com/office/drawing/2014/main" id="{3861D2C1-E8DB-49EF-BEA6-5FCE7B3DE8C5}"/>
                    </a:ext>
                  </a:extLst>
                </p:cNvPr>
                <p:cNvGrpSpPr/>
                <p:nvPr/>
              </p:nvGrpSpPr>
              <p:grpSpPr>
                <a:xfrm>
                  <a:off x="5379627" y="1028635"/>
                  <a:ext cx="568736" cy="552765"/>
                  <a:chOff x="5379627" y="932118"/>
                  <a:chExt cx="568736" cy="568736"/>
                </a:xfrm>
              </p:grpSpPr>
              <p:sp>
                <p:nvSpPr>
                  <p:cNvPr id="205" name="楕円 204">
                    <a:extLst>
                      <a:ext uri="{FF2B5EF4-FFF2-40B4-BE49-F238E27FC236}">
                        <a16:creationId xmlns:a16="http://schemas.microsoft.com/office/drawing/2014/main" id="{5E5B8521-DF26-4B97-82C9-A8B4E33221AC}"/>
                      </a:ext>
                    </a:extLst>
                  </p:cNvPr>
                  <p:cNvSpPr/>
                  <p:nvPr/>
                </p:nvSpPr>
                <p:spPr>
                  <a:xfrm>
                    <a:off x="5379627" y="932118"/>
                    <a:ext cx="568736" cy="56873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A4F413DC-5F91-4A28-A5E2-2EE88D582E03}"/>
                      </a:ext>
                    </a:extLst>
                  </p:cNvPr>
                  <p:cNvSpPr/>
                  <p:nvPr/>
                </p:nvSpPr>
                <p:spPr>
                  <a:xfrm>
                    <a:off x="5387700" y="1022606"/>
                    <a:ext cx="552590" cy="129174"/>
                  </a:xfrm>
                  <a:custGeom>
                    <a:avLst/>
                    <a:gdLst>
                      <a:gd name="connsiteX0" fmla="*/ 276295 w 552590"/>
                      <a:gd name="connsiteY0" fmla="*/ 0 h 129174"/>
                      <a:gd name="connsiteX1" fmla="*/ 395033 w 552590"/>
                      <a:gd name="connsiteY1" fmla="*/ 3910 h 129174"/>
                      <a:gd name="connsiteX2" fmla="*/ 494893 w 552590"/>
                      <a:gd name="connsiteY2" fmla="*/ 14036 h 129174"/>
                      <a:gd name="connsiteX3" fmla="*/ 512097 w 552590"/>
                      <a:gd name="connsiteY3" fmla="*/ 34887 h 129174"/>
                      <a:gd name="connsiteX4" fmla="*/ 538316 w 552590"/>
                      <a:gd name="connsiteY4" fmla="*/ 83191 h 129174"/>
                      <a:gd name="connsiteX5" fmla="*/ 552590 w 552590"/>
                      <a:gd name="connsiteY5" fmla="*/ 129174 h 129174"/>
                      <a:gd name="connsiteX6" fmla="*/ 505626 w 552590"/>
                      <a:gd name="connsiteY6" fmla="*/ 126057 h 129174"/>
                      <a:gd name="connsiteX7" fmla="*/ 276295 w 552590"/>
                      <a:gd name="connsiteY7" fmla="*/ 120394 h 129174"/>
                      <a:gd name="connsiteX8" fmla="*/ 46964 w 552590"/>
                      <a:gd name="connsiteY8" fmla="*/ 126057 h 129174"/>
                      <a:gd name="connsiteX9" fmla="*/ 0 w 552590"/>
                      <a:gd name="connsiteY9" fmla="*/ 129174 h 129174"/>
                      <a:gd name="connsiteX10" fmla="*/ 14274 w 552590"/>
                      <a:gd name="connsiteY10" fmla="*/ 83191 h 129174"/>
                      <a:gd name="connsiteX11" fmla="*/ 40493 w 552590"/>
                      <a:gd name="connsiteY11" fmla="*/ 34887 h 129174"/>
                      <a:gd name="connsiteX12" fmla="*/ 57698 w 552590"/>
                      <a:gd name="connsiteY12" fmla="*/ 14036 h 129174"/>
                      <a:gd name="connsiteX13" fmla="*/ 157557 w 552590"/>
                      <a:gd name="connsiteY13" fmla="*/ 3910 h 129174"/>
                      <a:gd name="connsiteX14" fmla="*/ 276295 w 552590"/>
                      <a:gd name="connsiteY14" fmla="*/ 0 h 129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2590" h="129174">
                        <a:moveTo>
                          <a:pt x="276295" y="0"/>
                        </a:moveTo>
                        <a:cubicBezTo>
                          <a:pt x="316969" y="0"/>
                          <a:pt x="356680" y="1346"/>
                          <a:pt x="395033" y="3910"/>
                        </a:cubicBezTo>
                        <a:lnTo>
                          <a:pt x="494893" y="14036"/>
                        </a:lnTo>
                        <a:lnTo>
                          <a:pt x="512097" y="34887"/>
                        </a:lnTo>
                        <a:cubicBezTo>
                          <a:pt x="522318" y="50016"/>
                          <a:pt x="531121" y="66180"/>
                          <a:pt x="538316" y="83191"/>
                        </a:cubicBezTo>
                        <a:lnTo>
                          <a:pt x="552590" y="129174"/>
                        </a:lnTo>
                        <a:lnTo>
                          <a:pt x="505626" y="126057"/>
                        </a:lnTo>
                        <a:cubicBezTo>
                          <a:pt x="435139" y="122410"/>
                          <a:pt x="357642" y="120394"/>
                          <a:pt x="276295" y="120394"/>
                        </a:cubicBezTo>
                        <a:cubicBezTo>
                          <a:pt x="194948" y="120394"/>
                          <a:pt x="117451" y="122410"/>
                          <a:pt x="46964" y="126057"/>
                        </a:cubicBezTo>
                        <a:lnTo>
                          <a:pt x="0" y="129174"/>
                        </a:lnTo>
                        <a:lnTo>
                          <a:pt x="14274" y="83191"/>
                        </a:lnTo>
                        <a:cubicBezTo>
                          <a:pt x="21469" y="66180"/>
                          <a:pt x="30272" y="50016"/>
                          <a:pt x="40493" y="34887"/>
                        </a:cubicBezTo>
                        <a:lnTo>
                          <a:pt x="57698" y="14036"/>
                        </a:lnTo>
                        <a:lnTo>
                          <a:pt x="157557" y="3910"/>
                        </a:lnTo>
                        <a:cubicBezTo>
                          <a:pt x="195911" y="1346"/>
                          <a:pt x="235622" y="0"/>
                          <a:pt x="27629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19682A6D-AAF9-40EC-A502-9D32C0CB5EC6}"/>
                      </a:ext>
                    </a:extLst>
                  </p:cNvPr>
                  <p:cNvSpPr/>
                  <p:nvPr/>
                </p:nvSpPr>
                <p:spPr>
                  <a:xfrm>
                    <a:off x="5386794" y="1278274"/>
                    <a:ext cx="554402" cy="129234"/>
                  </a:xfrm>
                  <a:custGeom>
                    <a:avLst/>
                    <a:gdLst>
                      <a:gd name="connsiteX0" fmla="*/ 0 w 554402"/>
                      <a:gd name="connsiteY0" fmla="*/ 0 h 129234"/>
                      <a:gd name="connsiteX1" fmla="*/ 47870 w 554402"/>
                      <a:gd name="connsiteY1" fmla="*/ 3177 h 129234"/>
                      <a:gd name="connsiteX2" fmla="*/ 277201 w 554402"/>
                      <a:gd name="connsiteY2" fmla="*/ 8840 h 129234"/>
                      <a:gd name="connsiteX3" fmla="*/ 506532 w 554402"/>
                      <a:gd name="connsiteY3" fmla="*/ 3177 h 129234"/>
                      <a:gd name="connsiteX4" fmla="*/ 554402 w 554402"/>
                      <a:gd name="connsiteY4" fmla="*/ 0 h 129234"/>
                      <a:gd name="connsiteX5" fmla="*/ 539222 w 554402"/>
                      <a:gd name="connsiteY5" fmla="*/ 48901 h 129234"/>
                      <a:gd name="connsiteX6" fmla="*/ 513003 w 554402"/>
                      <a:gd name="connsiteY6" fmla="*/ 97205 h 129234"/>
                      <a:gd name="connsiteX7" fmla="*/ 498372 w 554402"/>
                      <a:gd name="connsiteY7" fmla="*/ 114937 h 129234"/>
                      <a:gd name="connsiteX8" fmla="*/ 395939 w 554402"/>
                      <a:gd name="connsiteY8" fmla="*/ 125324 h 129234"/>
                      <a:gd name="connsiteX9" fmla="*/ 277201 w 554402"/>
                      <a:gd name="connsiteY9" fmla="*/ 129234 h 129234"/>
                      <a:gd name="connsiteX10" fmla="*/ 158463 w 554402"/>
                      <a:gd name="connsiteY10" fmla="*/ 125324 h 129234"/>
                      <a:gd name="connsiteX11" fmla="*/ 56030 w 554402"/>
                      <a:gd name="connsiteY11" fmla="*/ 114937 h 129234"/>
                      <a:gd name="connsiteX12" fmla="*/ 41399 w 554402"/>
                      <a:gd name="connsiteY12" fmla="*/ 97205 h 129234"/>
                      <a:gd name="connsiteX13" fmla="*/ 15180 w 554402"/>
                      <a:gd name="connsiteY13" fmla="*/ 48901 h 129234"/>
                      <a:gd name="connsiteX14" fmla="*/ 0 w 554402"/>
                      <a:gd name="connsiteY14" fmla="*/ 0 h 129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4402" h="129234">
                        <a:moveTo>
                          <a:pt x="0" y="0"/>
                        </a:moveTo>
                        <a:lnTo>
                          <a:pt x="47870" y="3177"/>
                        </a:lnTo>
                        <a:cubicBezTo>
                          <a:pt x="118357" y="6824"/>
                          <a:pt x="195854" y="8840"/>
                          <a:pt x="277201" y="8840"/>
                        </a:cubicBezTo>
                        <a:cubicBezTo>
                          <a:pt x="358548" y="8840"/>
                          <a:pt x="436045" y="6824"/>
                          <a:pt x="506532" y="3177"/>
                        </a:cubicBezTo>
                        <a:lnTo>
                          <a:pt x="554402" y="0"/>
                        </a:lnTo>
                        <a:lnTo>
                          <a:pt x="539222" y="48901"/>
                        </a:lnTo>
                        <a:cubicBezTo>
                          <a:pt x="532027" y="65912"/>
                          <a:pt x="523224" y="82076"/>
                          <a:pt x="513003" y="97205"/>
                        </a:cubicBezTo>
                        <a:lnTo>
                          <a:pt x="498372" y="114937"/>
                        </a:lnTo>
                        <a:lnTo>
                          <a:pt x="395939" y="125324"/>
                        </a:lnTo>
                        <a:cubicBezTo>
                          <a:pt x="357586" y="127888"/>
                          <a:pt x="317875" y="129234"/>
                          <a:pt x="277201" y="129234"/>
                        </a:cubicBezTo>
                        <a:cubicBezTo>
                          <a:pt x="236528" y="129234"/>
                          <a:pt x="196817" y="127888"/>
                          <a:pt x="158463" y="125324"/>
                        </a:cubicBezTo>
                        <a:lnTo>
                          <a:pt x="56030" y="114937"/>
                        </a:lnTo>
                        <a:lnTo>
                          <a:pt x="41399" y="97205"/>
                        </a:lnTo>
                        <a:cubicBezTo>
                          <a:pt x="31178" y="82076"/>
                          <a:pt x="22375" y="65912"/>
                          <a:pt x="15180" y="4890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97" name="グループ化 196">
                  <a:extLst>
                    <a:ext uri="{FF2B5EF4-FFF2-40B4-BE49-F238E27FC236}">
                      <a16:creationId xmlns:a16="http://schemas.microsoft.com/office/drawing/2014/main" id="{9FB96D2E-A7E7-40C7-BC3F-37AF4A12D915}"/>
                    </a:ext>
                  </a:extLst>
                </p:cNvPr>
                <p:cNvGrpSpPr/>
                <p:nvPr/>
              </p:nvGrpSpPr>
              <p:grpSpPr>
                <a:xfrm>
                  <a:off x="4924073" y="988574"/>
                  <a:ext cx="1445536" cy="711912"/>
                  <a:chOff x="2222784" y="859722"/>
                  <a:chExt cx="3439770" cy="1694055"/>
                </a:xfrm>
                <a:solidFill>
                  <a:schemeClr val="tx1">
                    <a:lumMod val="65000"/>
                    <a:lumOff val="35000"/>
                  </a:schemeClr>
                </a:solidFill>
              </p:grpSpPr>
              <p:sp>
                <p:nvSpPr>
                  <p:cNvPr id="199" name="フリーフォーム: 図形 198">
                    <a:extLst>
                      <a:ext uri="{FF2B5EF4-FFF2-40B4-BE49-F238E27FC236}">
                        <a16:creationId xmlns:a16="http://schemas.microsoft.com/office/drawing/2014/main" id="{14EABBD2-6080-4EB2-9557-ED6BB64D6305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2960930" y="1599328"/>
                    <a:ext cx="935875" cy="74570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F28FF375-688E-4739-864B-D3858EEE8FCE}"/>
                      </a:ext>
                    </a:extLst>
                  </p:cNvPr>
                  <p:cNvSpPr/>
                  <p:nvPr/>
                </p:nvSpPr>
                <p:spPr>
                  <a:xfrm rot="19800000" flipH="1" flipV="1">
                    <a:off x="4041786" y="1623519"/>
                    <a:ext cx="935875" cy="745699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フリーフォーム: 図形 200">
                    <a:extLst>
                      <a:ext uri="{FF2B5EF4-FFF2-40B4-BE49-F238E27FC236}">
                        <a16:creationId xmlns:a16="http://schemas.microsoft.com/office/drawing/2014/main" id="{867C36A0-634E-4C1F-BAF1-80C9016F076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82099" y="400407"/>
                    <a:ext cx="733736" cy="1652366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9EA1ED88-69C8-4279-8C6E-27B3C825B64A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4469504" y="400415"/>
                    <a:ext cx="733739" cy="1652360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905A69F2-359B-44CA-91B7-DA167DF38BB3}"/>
                      </a:ext>
                    </a:extLst>
                  </p:cNvPr>
                  <p:cNvSpPr/>
                  <p:nvPr/>
                </p:nvSpPr>
                <p:spPr>
                  <a:xfrm rot="20844242" flipH="1" flipV="1">
                    <a:off x="3750247" y="1579083"/>
                    <a:ext cx="1223266" cy="974694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BC7F1B77-E220-4801-AE99-215C42AC78BD}"/>
                      </a:ext>
                    </a:extLst>
                  </p:cNvPr>
                  <p:cNvSpPr/>
                  <p:nvPr/>
                </p:nvSpPr>
                <p:spPr>
                  <a:xfrm rot="755758" flipV="1">
                    <a:off x="2955467" y="1579083"/>
                    <a:ext cx="1223266" cy="974694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98" name="星: 12 pt 197">
                  <a:extLst>
                    <a:ext uri="{FF2B5EF4-FFF2-40B4-BE49-F238E27FC236}">
                      <a16:creationId xmlns:a16="http://schemas.microsoft.com/office/drawing/2014/main" id="{CA716D1F-1DB4-4396-B61D-743FCC2967A0}"/>
                    </a:ext>
                  </a:extLst>
                </p:cNvPr>
                <p:cNvSpPr/>
                <p:nvPr/>
              </p:nvSpPr>
              <p:spPr>
                <a:xfrm>
                  <a:off x="5402594" y="1081205"/>
                  <a:ext cx="531480" cy="517989"/>
                </a:xfrm>
                <a:prstGeom prst="star12">
                  <a:avLst>
                    <a:gd name="adj" fmla="val 44079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608BA45A-097B-4CF5-984E-BA336FAE0ACA}"/>
                  </a:ext>
                </a:extLst>
              </p:cNvPr>
              <p:cNvGrpSpPr/>
              <p:nvPr/>
            </p:nvGrpSpPr>
            <p:grpSpPr>
              <a:xfrm>
                <a:off x="828611" y="3124989"/>
                <a:ext cx="962237" cy="761711"/>
                <a:chOff x="4984865" y="3368040"/>
                <a:chExt cx="962237" cy="761711"/>
              </a:xfrm>
            </p:grpSpPr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DBB8AB1A-8BAC-4BD7-8888-29EBEAB92B46}"/>
                    </a:ext>
                  </a:extLst>
                </p:cNvPr>
                <p:cNvGrpSpPr/>
                <p:nvPr/>
              </p:nvGrpSpPr>
              <p:grpSpPr>
                <a:xfrm>
                  <a:off x="4984865" y="3382556"/>
                  <a:ext cx="962237" cy="747193"/>
                  <a:chOff x="5343283" y="971020"/>
                  <a:chExt cx="641424" cy="498076"/>
                </a:xfrm>
              </p:grpSpPr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4EB00089-62EF-400D-8348-8462C2EFC467}"/>
                      </a:ext>
                    </a:extLst>
                  </p:cNvPr>
                  <p:cNvSpPr/>
                  <p:nvPr/>
                </p:nvSpPr>
                <p:spPr>
                  <a:xfrm rot="625307">
                    <a:off x="5343283" y="971020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6361321F-D02B-427C-AB8D-F88B9F154AA8}"/>
                      </a:ext>
                    </a:extLst>
                  </p:cNvPr>
                  <p:cNvSpPr/>
                  <p:nvPr/>
                </p:nvSpPr>
                <p:spPr>
                  <a:xfrm rot="20974693" flipH="1">
                    <a:off x="5706333" y="971021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楕円 194">
                    <a:extLst>
                      <a:ext uri="{FF2B5EF4-FFF2-40B4-BE49-F238E27FC236}">
                        <a16:creationId xmlns:a16="http://schemas.microsoft.com/office/drawing/2014/main" id="{49149E27-6EF1-41C6-BDB7-9DC132A6F1FC}"/>
                      </a:ext>
                    </a:extLst>
                  </p:cNvPr>
                  <p:cNvSpPr/>
                  <p:nvPr/>
                </p:nvSpPr>
                <p:spPr>
                  <a:xfrm>
                    <a:off x="5459172" y="1059450"/>
                    <a:ext cx="409646" cy="40964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82" name="弦 181">
                  <a:extLst>
                    <a:ext uri="{FF2B5EF4-FFF2-40B4-BE49-F238E27FC236}">
                      <a16:creationId xmlns:a16="http://schemas.microsoft.com/office/drawing/2014/main" id="{8D4C5657-80E1-48BE-AA05-D711A1B15679}"/>
                    </a:ext>
                  </a:extLst>
                </p:cNvPr>
                <p:cNvSpPr/>
                <p:nvPr/>
              </p:nvSpPr>
              <p:spPr>
                <a:xfrm>
                  <a:off x="5208072" y="3684949"/>
                  <a:ext cx="192392" cy="192392"/>
                </a:xfrm>
                <a:prstGeom prst="chord">
                  <a:avLst>
                    <a:gd name="adj1" fmla="val 30609"/>
                    <a:gd name="adj2" fmla="val 14487111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" name="弦 182">
                  <a:extLst>
                    <a:ext uri="{FF2B5EF4-FFF2-40B4-BE49-F238E27FC236}">
                      <a16:creationId xmlns:a16="http://schemas.microsoft.com/office/drawing/2014/main" id="{AC8CFA45-D2C6-4F5F-A035-F5C03B3B0C1E}"/>
                    </a:ext>
                  </a:extLst>
                </p:cNvPr>
                <p:cNvSpPr/>
                <p:nvPr/>
              </p:nvSpPr>
              <p:spPr>
                <a:xfrm flipH="1">
                  <a:off x="5536106" y="3684949"/>
                  <a:ext cx="192392" cy="192392"/>
                </a:xfrm>
                <a:prstGeom prst="chord">
                  <a:avLst>
                    <a:gd name="adj1" fmla="val 30609"/>
                    <a:gd name="adj2" fmla="val 14487111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C5A80943-80C2-4D16-84E3-74ABA90D6EFF}"/>
                    </a:ext>
                  </a:extLst>
                </p:cNvPr>
                <p:cNvGrpSpPr/>
                <p:nvPr/>
              </p:nvGrpSpPr>
              <p:grpSpPr>
                <a:xfrm>
                  <a:off x="5227236" y="3910504"/>
                  <a:ext cx="466929" cy="219247"/>
                  <a:chOff x="3456321" y="4086052"/>
                  <a:chExt cx="466929" cy="219247"/>
                </a:xfrm>
                <a:solidFill>
                  <a:schemeClr val="bg1"/>
                </a:solidFill>
              </p:grpSpPr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ECEE756C-A528-4622-BAF0-25F9ECBE287D}"/>
                      </a:ext>
                    </a:extLst>
                  </p:cNvPr>
                  <p:cNvSpPr/>
                  <p:nvPr/>
                </p:nvSpPr>
                <p:spPr>
                  <a:xfrm>
                    <a:off x="3734902" y="4090600"/>
                    <a:ext cx="75860" cy="210150"/>
                  </a:xfrm>
                  <a:custGeom>
                    <a:avLst/>
                    <a:gdLst>
                      <a:gd name="connsiteX0" fmla="*/ 0 w 75860"/>
                      <a:gd name="connsiteY0" fmla="*/ 0 h 210150"/>
                      <a:gd name="connsiteX1" fmla="*/ 16808 w 75860"/>
                      <a:gd name="connsiteY1" fmla="*/ 1694 h 210150"/>
                      <a:gd name="connsiteX2" fmla="*/ 74485 w 75860"/>
                      <a:gd name="connsiteY2" fmla="*/ 19598 h 210150"/>
                      <a:gd name="connsiteX3" fmla="*/ 75860 w 75860"/>
                      <a:gd name="connsiteY3" fmla="*/ 20344 h 210150"/>
                      <a:gd name="connsiteX4" fmla="*/ 75860 w 75860"/>
                      <a:gd name="connsiteY4" fmla="*/ 189806 h 210150"/>
                      <a:gd name="connsiteX5" fmla="*/ 74485 w 75860"/>
                      <a:gd name="connsiteY5" fmla="*/ 190552 h 210150"/>
                      <a:gd name="connsiteX6" fmla="*/ 16808 w 75860"/>
                      <a:gd name="connsiteY6" fmla="*/ 208455 h 210150"/>
                      <a:gd name="connsiteX7" fmla="*/ 0 w 75860"/>
                      <a:gd name="connsiteY7" fmla="*/ 210150 h 210150"/>
                      <a:gd name="connsiteX8" fmla="*/ 0 w 75860"/>
                      <a:gd name="connsiteY8" fmla="*/ 0 h 210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5860" h="210150">
                        <a:moveTo>
                          <a:pt x="0" y="0"/>
                        </a:moveTo>
                        <a:lnTo>
                          <a:pt x="16808" y="1694"/>
                        </a:lnTo>
                        <a:cubicBezTo>
                          <a:pt x="36811" y="5787"/>
                          <a:pt x="56105" y="11823"/>
                          <a:pt x="74485" y="19598"/>
                        </a:cubicBezTo>
                        <a:lnTo>
                          <a:pt x="75860" y="20344"/>
                        </a:lnTo>
                        <a:lnTo>
                          <a:pt x="75860" y="189806"/>
                        </a:lnTo>
                        <a:lnTo>
                          <a:pt x="74485" y="190552"/>
                        </a:lnTo>
                        <a:cubicBezTo>
                          <a:pt x="56105" y="198326"/>
                          <a:pt x="36811" y="204363"/>
                          <a:pt x="16808" y="208455"/>
                        </a:cubicBezTo>
                        <a:lnTo>
                          <a:pt x="0" y="21015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CB003FF4-A636-42D9-874F-52EE3781232B}"/>
                      </a:ext>
                    </a:extLst>
                  </p:cNvPr>
                  <p:cNvSpPr/>
                  <p:nvPr/>
                </p:nvSpPr>
                <p:spPr>
                  <a:xfrm>
                    <a:off x="3568215" y="4090660"/>
                    <a:ext cx="75860" cy="210031"/>
                  </a:xfrm>
                  <a:custGeom>
                    <a:avLst/>
                    <a:gdLst>
                      <a:gd name="connsiteX0" fmla="*/ 75860 w 75860"/>
                      <a:gd name="connsiteY0" fmla="*/ 0 h 210031"/>
                      <a:gd name="connsiteX1" fmla="*/ 75860 w 75860"/>
                      <a:gd name="connsiteY1" fmla="*/ 210031 h 210031"/>
                      <a:gd name="connsiteX2" fmla="*/ 59645 w 75860"/>
                      <a:gd name="connsiteY2" fmla="*/ 208396 h 210031"/>
                      <a:gd name="connsiteX3" fmla="*/ 1968 w 75860"/>
                      <a:gd name="connsiteY3" fmla="*/ 190493 h 210031"/>
                      <a:gd name="connsiteX4" fmla="*/ 0 w 75860"/>
                      <a:gd name="connsiteY4" fmla="*/ 189425 h 210031"/>
                      <a:gd name="connsiteX5" fmla="*/ 0 w 75860"/>
                      <a:gd name="connsiteY5" fmla="*/ 20607 h 210031"/>
                      <a:gd name="connsiteX6" fmla="*/ 1968 w 75860"/>
                      <a:gd name="connsiteY6" fmla="*/ 19539 h 210031"/>
                      <a:gd name="connsiteX7" fmla="*/ 59645 w 75860"/>
                      <a:gd name="connsiteY7" fmla="*/ 1635 h 210031"/>
                      <a:gd name="connsiteX8" fmla="*/ 75860 w 75860"/>
                      <a:gd name="connsiteY8" fmla="*/ 0 h 210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5860" h="210031">
                        <a:moveTo>
                          <a:pt x="75860" y="0"/>
                        </a:moveTo>
                        <a:lnTo>
                          <a:pt x="75860" y="210031"/>
                        </a:lnTo>
                        <a:lnTo>
                          <a:pt x="59645" y="208396"/>
                        </a:lnTo>
                        <a:cubicBezTo>
                          <a:pt x="39643" y="204304"/>
                          <a:pt x="20348" y="198267"/>
                          <a:pt x="1968" y="190493"/>
                        </a:cubicBezTo>
                        <a:lnTo>
                          <a:pt x="0" y="189425"/>
                        </a:lnTo>
                        <a:lnTo>
                          <a:pt x="0" y="20607"/>
                        </a:lnTo>
                        <a:lnTo>
                          <a:pt x="1968" y="19539"/>
                        </a:lnTo>
                        <a:cubicBezTo>
                          <a:pt x="20348" y="11764"/>
                          <a:pt x="39643" y="5728"/>
                          <a:pt x="59645" y="1635"/>
                        </a:cubicBezTo>
                        <a:lnTo>
                          <a:pt x="7586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0" name="フリーフォーム: 図形 189">
                    <a:extLst>
                      <a:ext uri="{FF2B5EF4-FFF2-40B4-BE49-F238E27FC236}">
                        <a16:creationId xmlns:a16="http://schemas.microsoft.com/office/drawing/2014/main" id="{E04DA7C7-BC7B-4186-BCD7-81EDAE869EEF}"/>
                      </a:ext>
                    </a:extLst>
                  </p:cNvPr>
                  <p:cNvSpPr/>
                  <p:nvPr/>
                </p:nvSpPr>
                <p:spPr>
                  <a:xfrm>
                    <a:off x="3644075" y="4086052"/>
                    <a:ext cx="90827" cy="219247"/>
                  </a:xfrm>
                  <a:custGeom>
                    <a:avLst/>
                    <a:gdLst>
                      <a:gd name="connsiteX0" fmla="*/ 45710 w 90827"/>
                      <a:gd name="connsiteY0" fmla="*/ 0 h 219247"/>
                      <a:gd name="connsiteX1" fmla="*/ 90827 w 90827"/>
                      <a:gd name="connsiteY1" fmla="*/ 4549 h 219247"/>
                      <a:gd name="connsiteX2" fmla="*/ 90827 w 90827"/>
                      <a:gd name="connsiteY2" fmla="*/ 214699 h 219247"/>
                      <a:gd name="connsiteX3" fmla="*/ 45710 w 90827"/>
                      <a:gd name="connsiteY3" fmla="*/ 219247 h 219247"/>
                      <a:gd name="connsiteX4" fmla="*/ 0 w 90827"/>
                      <a:gd name="connsiteY4" fmla="*/ 214639 h 219247"/>
                      <a:gd name="connsiteX5" fmla="*/ 0 w 90827"/>
                      <a:gd name="connsiteY5" fmla="*/ 4608 h 219247"/>
                      <a:gd name="connsiteX6" fmla="*/ 45710 w 90827"/>
                      <a:gd name="connsiteY6" fmla="*/ 0 h 219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0827" h="219247">
                        <a:moveTo>
                          <a:pt x="45710" y="0"/>
                        </a:moveTo>
                        <a:lnTo>
                          <a:pt x="90827" y="4549"/>
                        </a:lnTo>
                        <a:lnTo>
                          <a:pt x="90827" y="214699"/>
                        </a:lnTo>
                        <a:lnTo>
                          <a:pt x="45710" y="219247"/>
                        </a:lnTo>
                        <a:lnTo>
                          <a:pt x="0" y="214639"/>
                        </a:lnTo>
                        <a:lnTo>
                          <a:pt x="0" y="4608"/>
                        </a:lnTo>
                        <a:lnTo>
                          <a:pt x="4571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934266CA-24FF-4341-9A65-31FFD52AA22E}"/>
                      </a:ext>
                    </a:extLst>
                  </p:cNvPr>
                  <p:cNvSpPr/>
                  <p:nvPr/>
                </p:nvSpPr>
                <p:spPr>
                  <a:xfrm>
                    <a:off x="3810762" y="4110944"/>
                    <a:ext cx="112488" cy="169462"/>
                  </a:xfrm>
                  <a:custGeom>
                    <a:avLst/>
                    <a:gdLst>
                      <a:gd name="connsiteX0" fmla="*/ 0 w 112488"/>
                      <a:gd name="connsiteY0" fmla="*/ 0 h 169462"/>
                      <a:gd name="connsiteX1" fmla="*/ 50819 w 112488"/>
                      <a:gd name="connsiteY1" fmla="*/ 27584 h 169462"/>
                      <a:gd name="connsiteX2" fmla="*/ 96294 w 112488"/>
                      <a:gd name="connsiteY2" fmla="*/ 65104 h 169462"/>
                      <a:gd name="connsiteX3" fmla="*/ 112488 w 112488"/>
                      <a:gd name="connsiteY3" fmla="*/ 84731 h 169462"/>
                      <a:gd name="connsiteX4" fmla="*/ 96294 w 112488"/>
                      <a:gd name="connsiteY4" fmla="*/ 104358 h 169462"/>
                      <a:gd name="connsiteX5" fmla="*/ 50819 w 112488"/>
                      <a:gd name="connsiteY5" fmla="*/ 141878 h 169462"/>
                      <a:gd name="connsiteX6" fmla="*/ 0 w 112488"/>
                      <a:gd name="connsiteY6" fmla="*/ 169462 h 169462"/>
                      <a:gd name="connsiteX7" fmla="*/ 0 w 112488"/>
                      <a:gd name="connsiteY7" fmla="*/ 0 h 1694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488" h="169462">
                        <a:moveTo>
                          <a:pt x="0" y="0"/>
                        </a:moveTo>
                        <a:lnTo>
                          <a:pt x="50819" y="27584"/>
                        </a:lnTo>
                        <a:cubicBezTo>
                          <a:pt x="67166" y="38627"/>
                          <a:pt x="82393" y="51203"/>
                          <a:pt x="96294" y="65104"/>
                        </a:cubicBezTo>
                        <a:lnTo>
                          <a:pt x="112488" y="84731"/>
                        </a:lnTo>
                        <a:lnTo>
                          <a:pt x="96294" y="104358"/>
                        </a:lnTo>
                        <a:cubicBezTo>
                          <a:pt x="82393" y="118259"/>
                          <a:pt x="67166" y="130834"/>
                          <a:pt x="50819" y="141878"/>
                        </a:cubicBezTo>
                        <a:lnTo>
                          <a:pt x="0" y="16946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778563C1-F327-45E1-8854-21ACFD562ADA}"/>
                      </a:ext>
                    </a:extLst>
                  </p:cNvPr>
                  <p:cNvSpPr/>
                  <p:nvPr/>
                </p:nvSpPr>
                <p:spPr>
                  <a:xfrm>
                    <a:off x="3456321" y="4111266"/>
                    <a:ext cx="111894" cy="168818"/>
                  </a:xfrm>
                  <a:custGeom>
                    <a:avLst/>
                    <a:gdLst>
                      <a:gd name="connsiteX0" fmla="*/ 111894 w 111894"/>
                      <a:gd name="connsiteY0" fmla="*/ 0 h 168818"/>
                      <a:gd name="connsiteX1" fmla="*/ 111894 w 111894"/>
                      <a:gd name="connsiteY1" fmla="*/ 168818 h 168818"/>
                      <a:gd name="connsiteX2" fmla="*/ 61668 w 111894"/>
                      <a:gd name="connsiteY2" fmla="*/ 141556 h 168818"/>
                      <a:gd name="connsiteX3" fmla="*/ 16194 w 111894"/>
                      <a:gd name="connsiteY3" fmla="*/ 104036 h 168818"/>
                      <a:gd name="connsiteX4" fmla="*/ 0 w 111894"/>
                      <a:gd name="connsiteY4" fmla="*/ 84409 h 168818"/>
                      <a:gd name="connsiteX5" fmla="*/ 16194 w 111894"/>
                      <a:gd name="connsiteY5" fmla="*/ 64782 h 168818"/>
                      <a:gd name="connsiteX6" fmla="*/ 61668 w 111894"/>
                      <a:gd name="connsiteY6" fmla="*/ 27262 h 168818"/>
                      <a:gd name="connsiteX7" fmla="*/ 111894 w 111894"/>
                      <a:gd name="connsiteY7" fmla="*/ 0 h 1688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894" h="168818">
                        <a:moveTo>
                          <a:pt x="111894" y="0"/>
                        </a:moveTo>
                        <a:lnTo>
                          <a:pt x="111894" y="168818"/>
                        </a:lnTo>
                        <a:lnTo>
                          <a:pt x="61668" y="141556"/>
                        </a:lnTo>
                        <a:cubicBezTo>
                          <a:pt x="45322" y="130512"/>
                          <a:pt x="30095" y="117937"/>
                          <a:pt x="16194" y="104036"/>
                        </a:cubicBezTo>
                        <a:lnTo>
                          <a:pt x="0" y="84409"/>
                        </a:lnTo>
                        <a:lnTo>
                          <a:pt x="16194" y="64782"/>
                        </a:lnTo>
                        <a:cubicBezTo>
                          <a:pt x="30095" y="50881"/>
                          <a:pt x="45322" y="38305"/>
                          <a:pt x="61668" y="27262"/>
                        </a:cubicBezTo>
                        <a:lnTo>
                          <a:pt x="11189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252B8EDD-0B11-4267-B148-3BCB3DB2B01A}"/>
                    </a:ext>
                  </a:extLst>
                </p:cNvPr>
                <p:cNvGrpSpPr/>
                <p:nvPr/>
              </p:nvGrpSpPr>
              <p:grpSpPr>
                <a:xfrm>
                  <a:off x="5223114" y="3368040"/>
                  <a:ext cx="488046" cy="240049"/>
                  <a:chOff x="2987181" y="1306891"/>
                  <a:chExt cx="396625" cy="195083"/>
                </a:xfrm>
              </p:grpSpPr>
              <p:sp>
                <p:nvSpPr>
                  <p:cNvPr id="186" name="フリーフォーム: 図形 185">
                    <a:extLst>
                      <a:ext uri="{FF2B5EF4-FFF2-40B4-BE49-F238E27FC236}">
                        <a16:creationId xmlns:a16="http://schemas.microsoft.com/office/drawing/2014/main" id="{EB02C27E-A644-42D9-A252-F3829A8547E8}"/>
                      </a:ext>
                    </a:extLst>
                  </p:cNvPr>
                  <p:cNvSpPr/>
                  <p:nvPr/>
                </p:nvSpPr>
                <p:spPr>
                  <a:xfrm>
                    <a:off x="3004313" y="1306891"/>
                    <a:ext cx="364264" cy="173666"/>
                  </a:xfrm>
                  <a:custGeom>
                    <a:avLst/>
                    <a:gdLst>
                      <a:gd name="connsiteX0" fmla="*/ 247051 w 494102"/>
                      <a:gd name="connsiteY0" fmla="*/ 0 h 235568"/>
                      <a:gd name="connsiteX1" fmla="*/ 490656 w 494102"/>
                      <a:gd name="connsiteY1" fmla="*/ 200967 h 235568"/>
                      <a:gd name="connsiteX2" fmla="*/ 494102 w 494102"/>
                      <a:gd name="connsiteY2" fmla="*/ 235568 h 235568"/>
                      <a:gd name="connsiteX3" fmla="*/ 0 w 494102"/>
                      <a:gd name="connsiteY3" fmla="*/ 235568 h 235568"/>
                      <a:gd name="connsiteX4" fmla="*/ 3446 w 494102"/>
                      <a:gd name="connsiteY4" fmla="*/ 200967 h 235568"/>
                      <a:gd name="connsiteX5" fmla="*/ 247051 w 494102"/>
                      <a:gd name="connsiteY5" fmla="*/ 0 h 2355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94102" h="235568">
                        <a:moveTo>
                          <a:pt x="247051" y="0"/>
                        </a:moveTo>
                        <a:cubicBezTo>
                          <a:pt x="367214" y="0"/>
                          <a:pt x="467470" y="86275"/>
                          <a:pt x="490656" y="200967"/>
                        </a:cubicBezTo>
                        <a:lnTo>
                          <a:pt x="494102" y="235568"/>
                        </a:lnTo>
                        <a:lnTo>
                          <a:pt x="0" y="235568"/>
                        </a:lnTo>
                        <a:lnTo>
                          <a:pt x="3446" y="200967"/>
                        </a:lnTo>
                        <a:cubicBezTo>
                          <a:pt x="26633" y="86275"/>
                          <a:pt x="126888" y="0"/>
                          <a:pt x="24705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7" name="四角形: 角を丸くする 186">
                    <a:extLst>
                      <a:ext uri="{FF2B5EF4-FFF2-40B4-BE49-F238E27FC236}">
                        <a16:creationId xmlns:a16="http://schemas.microsoft.com/office/drawing/2014/main" id="{C5EA238F-ECC3-478C-8A17-8BCDEDCB8B78}"/>
                      </a:ext>
                    </a:extLst>
                  </p:cNvPr>
                  <p:cNvSpPr/>
                  <p:nvPr/>
                </p:nvSpPr>
                <p:spPr>
                  <a:xfrm>
                    <a:off x="2987181" y="1468268"/>
                    <a:ext cx="396625" cy="337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1D45542F-75C3-43CB-88F6-A87F04A987DB}"/>
                </a:ext>
              </a:extLst>
            </p:cNvPr>
            <p:cNvGrpSpPr/>
            <p:nvPr/>
          </p:nvGrpSpPr>
          <p:grpSpPr>
            <a:xfrm rot="1800000">
              <a:off x="3121505" y="3765301"/>
              <a:ext cx="1122659" cy="552898"/>
              <a:chOff x="199730" y="3102872"/>
              <a:chExt cx="2168532" cy="1067980"/>
            </a:xfrm>
          </p:grpSpPr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2A4F9B8A-6A89-447A-94DD-036A65A3630B}"/>
                  </a:ext>
                </a:extLst>
              </p:cNvPr>
              <p:cNvGrpSpPr/>
              <p:nvPr/>
            </p:nvGrpSpPr>
            <p:grpSpPr>
              <a:xfrm>
                <a:off x="199730" y="3102872"/>
                <a:ext cx="2168532" cy="1067980"/>
                <a:chOff x="4924073" y="988574"/>
                <a:chExt cx="1445536" cy="711912"/>
              </a:xfrm>
            </p:grpSpPr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66943809-E5DA-4334-B96A-8174B1057658}"/>
                    </a:ext>
                  </a:extLst>
                </p:cNvPr>
                <p:cNvGrpSpPr/>
                <p:nvPr/>
              </p:nvGrpSpPr>
              <p:grpSpPr>
                <a:xfrm>
                  <a:off x="5379627" y="1028635"/>
                  <a:ext cx="568736" cy="552765"/>
                  <a:chOff x="5379627" y="932118"/>
                  <a:chExt cx="568736" cy="568736"/>
                </a:xfrm>
              </p:grpSpPr>
              <p:sp>
                <p:nvSpPr>
                  <p:cNvPr id="176" name="楕円 175">
                    <a:extLst>
                      <a:ext uri="{FF2B5EF4-FFF2-40B4-BE49-F238E27FC236}">
                        <a16:creationId xmlns:a16="http://schemas.microsoft.com/office/drawing/2014/main" id="{D95F2F61-F525-447F-9F00-AD476C8911C2}"/>
                      </a:ext>
                    </a:extLst>
                  </p:cNvPr>
                  <p:cNvSpPr/>
                  <p:nvPr/>
                </p:nvSpPr>
                <p:spPr>
                  <a:xfrm>
                    <a:off x="5379627" y="932118"/>
                    <a:ext cx="568736" cy="56873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7" name="フリーフォーム: 図形 176">
                    <a:extLst>
                      <a:ext uri="{FF2B5EF4-FFF2-40B4-BE49-F238E27FC236}">
                        <a16:creationId xmlns:a16="http://schemas.microsoft.com/office/drawing/2014/main" id="{25F97917-6D45-42CA-9FB3-D0CE36DFA81E}"/>
                      </a:ext>
                    </a:extLst>
                  </p:cNvPr>
                  <p:cNvSpPr/>
                  <p:nvPr/>
                </p:nvSpPr>
                <p:spPr>
                  <a:xfrm>
                    <a:off x="5387700" y="1022606"/>
                    <a:ext cx="552590" cy="129174"/>
                  </a:xfrm>
                  <a:custGeom>
                    <a:avLst/>
                    <a:gdLst>
                      <a:gd name="connsiteX0" fmla="*/ 276295 w 552590"/>
                      <a:gd name="connsiteY0" fmla="*/ 0 h 129174"/>
                      <a:gd name="connsiteX1" fmla="*/ 395033 w 552590"/>
                      <a:gd name="connsiteY1" fmla="*/ 3910 h 129174"/>
                      <a:gd name="connsiteX2" fmla="*/ 494893 w 552590"/>
                      <a:gd name="connsiteY2" fmla="*/ 14036 h 129174"/>
                      <a:gd name="connsiteX3" fmla="*/ 512097 w 552590"/>
                      <a:gd name="connsiteY3" fmla="*/ 34887 h 129174"/>
                      <a:gd name="connsiteX4" fmla="*/ 538316 w 552590"/>
                      <a:gd name="connsiteY4" fmla="*/ 83191 h 129174"/>
                      <a:gd name="connsiteX5" fmla="*/ 552590 w 552590"/>
                      <a:gd name="connsiteY5" fmla="*/ 129174 h 129174"/>
                      <a:gd name="connsiteX6" fmla="*/ 505626 w 552590"/>
                      <a:gd name="connsiteY6" fmla="*/ 126057 h 129174"/>
                      <a:gd name="connsiteX7" fmla="*/ 276295 w 552590"/>
                      <a:gd name="connsiteY7" fmla="*/ 120394 h 129174"/>
                      <a:gd name="connsiteX8" fmla="*/ 46964 w 552590"/>
                      <a:gd name="connsiteY8" fmla="*/ 126057 h 129174"/>
                      <a:gd name="connsiteX9" fmla="*/ 0 w 552590"/>
                      <a:gd name="connsiteY9" fmla="*/ 129174 h 129174"/>
                      <a:gd name="connsiteX10" fmla="*/ 14274 w 552590"/>
                      <a:gd name="connsiteY10" fmla="*/ 83191 h 129174"/>
                      <a:gd name="connsiteX11" fmla="*/ 40493 w 552590"/>
                      <a:gd name="connsiteY11" fmla="*/ 34887 h 129174"/>
                      <a:gd name="connsiteX12" fmla="*/ 57698 w 552590"/>
                      <a:gd name="connsiteY12" fmla="*/ 14036 h 129174"/>
                      <a:gd name="connsiteX13" fmla="*/ 157557 w 552590"/>
                      <a:gd name="connsiteY13" fmla="*/ 3910 h 129174"/>
                      <a:gd name="connsiteX14" fmla="*/ 276295 w 552590"/>
                      <a:gd name="connsiteY14" fmla="*/ 0 h 129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2590" h="129174">
                        <a:moveTo>
                          <a:pt x="276295" y="0"/>
                        </a:moveTo>
                        <a:cubicBezTo>
                          <a:pt x="316969" y="0"/>
                          <a:pt x="356680" y="1346"/>
                          <a:pt x="395033" y="3910"/>
                        </a:cubicBezTo>
                        <a:lnTo>
                          <a:pt x="494893" y="14036"/>
                        </a:lnTo>
                        <a:lnTo>
                          <a:pt x="512097" y="34887"/>
                        </a:lnTo>
                        <a:cubicBezTo>
                          <a:pt x="522318" y="50016"/>
                          <a:pt x="531121" y="66180"/>
                          <a:pt x="538316" y="83191"/>
                        </a:cubicBezTo>
                        <a:lnTo>
                          <a:pt x="552590" y="129174"/>
                        </a:lnTo>
                        <a:lnTo>
                          <a:pt x="505626" y="126057"/>
                        </a:lnTo>
                        <a:cubicBezTo>
                          <a:pt x="435139" y="122410"/>
                          <a:pt x="357642" y="120394"/>
                          <a:pt x="276295" y="120394"/>
                        </a:cubicBezTo>
                        <a:cubicBezTo>
                          <a:pt x="194948" y="120394"/>
                          <a:pt x="117451" y="122410"/>
                          <a:pt x="46964" y="126057"/>
                        </a:cubicBezTo>
                        <a:lnTo>
                          <a:pt x="0" y="129174"/>
                        </a:lnTo>
                        <a:lnTo>
                          <a:pt x="14274" y="83191"/>
                        </a:lnTo>
                        <a:cubicBezTo>
                          <a:pt x="21469" y="66180"/>
                          <a:pt x="30272" y="50016"/>
                          <a:pt x="40493" y="34887"/>
                        </a:cubicBezTo>
                        <a:lnTo>
                          <a:pt x="57698" y="14036"/>
                        </a:lnTo>
                        <a:lnTo>
                          <a:pt x="157557" y="3910"/>
                        </a:lnTo>
                        <a:cubicBezTo>
                          <a:pt x="195911" y="1346"/>
                          <a:pt x="235622" y="0"/>
                          <a:pt x="27629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0D12CDE0-ECD3-4819-96CA-BD0BEFC77159}"/>
                      </a:ext>
                    </a:extLst>
                  </p:cNvPr>
                  <p:cNvSpPr/>
                  <p:nvPr/>
                </p:nvSpPr>
                <p:spPr>
                  <a:xfrm>
                    <a:off x="5386794" y="1278274"/>
                    <a:ext cx="554402" cy="129234"/>
                  </a:xfrm>
                  <a:custGeom>
                    <a:avLst/>
                    <a:gdLst>
                      <a:gd name="connsiteX0" fmla="*/ 0 w 554402"/>
                      <a:gd name="connsiteY0" fmla="*/ 0 h 129234"/>
                      <a:gd name="connsiteX1" fmla="*/ 47870 w 554402"/>
                      <a:gd name="connsiteY1" fmla="*/ 3177 h 129234"/>
                      <a:gd name="connsiteX2" fmla="*/ 277201 w 554402"/>
                      <a:gd name="connsiteY2" fmla="*/ 8840 h 129234"/>
                      <a:gd name="connsiteX3" fmla="*/ 506532 w 554402"/>
                      <a:gd name="connsiteY3" fmla="*/ 3177 h 129234"/>
                      <a:gd name="connsiteX4" fmla="*/ 554402 w 554402"/>
                      <a:gd name="connsiteY4" fmla="*/ 0 h 129234"/>
                      <a:gd name="connsiteX5" fmla="*/ 539222 w 554402"/>
                      <a:gd name="connsiteY5" fmla="*/ 48901 h 129234"/>
                      <a:gd name="connsiteX6" fmla="*/ 513003 w 554402"/>
                      <a:gd name="connsiteY6" fmla="*/ 97205 h 129234"/>
                      <a:gd name="connsiteX7" fmla="*/ 498372 w 554402"/>
                      <a:gd name="connsiteY7" fmla="*/ 114937 h 129234"/>
                      <a:gd name="connsiteX8" fmla="*/ 395939 w 554402"/>
                      <a:gd name="connsiteY8" fmla="*/ 125324 h 129234"/>
                      <a:gd name="connsiteX9" fmla="*/ 277201 w 554402"/>
                      <a:gd name="connsiteY9" fmla="*/ 129234 h 129234"/>
                      <a:gd name="connsiteX10" fmla="*/ 158463 w 554402"/>
                      <a:gd name="connsiteY10" fmla="*/ 125324 h 129234"/>
                      <a:gd name="connsiteX11" fmla="*/ 56030 w 554402"/>
                      <a:gd name="connsiteY11" fmla="*/ 114937 h 129234"/>
                      <a:gd name="connsiteX12" fmla="*/ 41399 w 554402"/>
                      <a:gd name="connsiteY12" fmla="*/ 97205 h 129234"/>
                      <a:gd name="connsiteX13" fmla="*/ 15180 w 554402"/>
                      <a:gd name="connsiteY13" fmla="*/ 48901 h 129234"/>
                      <a:gd name="connsiteX14" fmla="*/ 0 w 554402"/>
                      <a:gd name="connsiteY14" fmla="*/ 0 h 129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4402" h="129234">
                        <a:moveTo>
                          <a:pt x="0" y="0"/>
                        </a:moveTo>
                        <a:lnTo>
                          <a:pt x="47870" y="3177"/>
                        </a:lnTo>
                        <a:cubicBezTo>
                          <a:pt x="118357" y="6824"/>
                          <a:pt x="195854" y="8840"/>
                          <a:pt x="277201" y="8840"/>
                        </a:cubicBezTo>
                        <a:cubicBezTo>
                          <a:pt x="358548" y="8840"/>
                          <a:pt x="436045" y="6824"/>
                          <a:pt x="506532" y="3177"/>
                        </a:cubicBezTo>
                        <a:lnTo>
                          <a:pt x="554402" y="0"/>
                        </a:lnTo>
                        <a:lnTo>
                          <a:pt x="539222" y="48901"/>
                        </a:lnTo>
                        <a:cubicBezTo>
                          <a:pt x="532027" y="65912"/>
                          <a:pt x="523224" y="82076"/>
                          <a:pt x="513003" y="97205"/>
                        </a:cubicBezTo>
                        <a:lnTo>
                          <a:pt x="498372" y="114937"/>
                        </a:lnTo>
                        <a:lnTo>
                          <a:pt x="395939" y="125324"/>
                        </a:lnTo>
                        <a:cubicBezTo>
                          <a:pt x="357586" y="127888"/>
                          <a:pt x="317875" y="129234"/>
                          <a:pt x="277201" y="129234"/>
                        </a:cubicBezTo>
                        <a:cubicBezTo>
                          <a:pt x="236528" y="129234"/>
                          <a:pt x="196817" y="127888"/>
                          <a:pt x="158463" y="125324"/>
                        </a:cubicBezTo>
                        <a:lnTo>
                          <a:pt x="56030" y="114937"/>
                        </a:lnTo>
                        <a:lnTo>
                          <a:pt x="41399" y="97205"/>
                        </a:lnTo>
                        <a:cubicBezTo>
                          <a:pt x="31178" y="82076"/>
                          <a:pt x="22375" y="65912"/>
                          <a:pt x="15180" y="4890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8" name="グループ化 167">
                  <a:extLst>
                    <a:ext uri="{FF2B5EF4-FFF2-40B4-BE49-F238E27FC236}">
                      <a16:creationId xmlns:a16="http://schemas.microsoft.com/office/drawing/2014/main" id="{78AD37D2-7FB2-41EB-96AF-374C84F3FA84}"/>
                    </a:ext>
                  </a:extLst>
                </p:cNvPr>
                <p:cNvGrpSpPr/>
                <p:nvPr/>
              </p:nvGrpSpPr>
              <p:grpSpPr>
                <a:xfrm>
                  <a:off x="4924073" y="988574"/>
                  <a:ext cx="1445536" cy="711912"/>
                  <a:chOff x="2222784" y="859722"/>
                  <a:chExt cx="3439770" cy="1694055"/>
                </a:xfrm>
                <a:solidFill>
                  <a:schemeClr val="tx1">
                    <a:lumMod val="65000"/>
                    <a:lumOff val="35000"/>
                  </a:schemeClr>
                </a:solidFill>
              </p:grpSpPr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9BEA20EA-262B-4C38-BE2B-D313C826215A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2960930" y="1599328"/>
                    <a:ext cx="935875" cy="74570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BCD165EE-3E8B-4A1C-BE09-4C605A4A17F3}"/>
                      </a:ext>
                    </a:extLst>
                  </p:cNvPr>
                  <p:cNvSpPr/>
                  <p:nvPr/>
                </p:nvSpPr>
                <p:spPr>
                  <a:xfrm rot="19800000" flipH="1" flipV="1">
                    <a:off x="4041786" y="1623519"/>
                    <a:ext cx="935875" cy="745699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0A9C67FF-5382-44AA-BA02-BC9F6FE788E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82099" y="400407"/>
                    <a:ext cx="733736" cy="1652366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01407AC7-A303-4F42-BF03-00BEF641E191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4469504" y="400415"/>
                    <a:ext cx="733739" cy="1652360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157F566C-7537-458D-9279-05BFC5CDFF77}"/>
                      </a:ext>
                    </a:extLst>
                  </p:cNvPr>
                  <p:cNvSpPr/>
                  <p:nvPr/>
                </p:nvSpPr>
                <p:spPr>
                  <a:xfrm rot="20844242" flipH="1" flipV="1">
                    <a:off x="3750247" y="1579083"/>
                    <a:ext cx="1223266" cy="974694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" name="フリーフォーム: 図形 174">
                    <a:extLst>
                      <a:ext uri="{FF2B5EF4-FFF2-40B4-BE49-F238E27FC236}">
                        <a16:creationId xmlns:a16="http://schemas.microsoft.com/office/drawing/2014/main" id="{C06E9710-842C-4043-BA88-458A1BEF31BD}"/>
                      </a:ext>
                    </a:extLst>
                  </p:cNvPr>
                  <p:cNvSpPr/>
                  <p:nvPr/>
                </p:nvSpPr>
                <p:spPr>
                  <a:xfrm rot="755758" flipV="1">
                    <a:off x="2955467" y="1579083"/>
                    <a:ext cx="1223266" cy="974694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69" name="星: 12 pt 168">
                  <a:extLst>
                    <a:ext uri="{FF2B5EF4-FFF2-40B4-BE49-F238E27FC236}">
                      <a16:creationId xmlns:a16="http://schemas.microsoft.com/office/drawing/2014/main" id="{EE615333-4705-49DA-8FDC-310201098BBF}"/>
                    </a:ext>
                  </a:extLst>
                </p:cNvPr>
                <p:cNvSpPr/>
                <p:nvPr/>
              </p:nvSpPr>
              <p:spPr>
                <a:xfrm>
                  <a:off x="5402594" y="1081205"/>
                  <a:ext cx="531480" cy="517989"/>
                </a:xfrm>
                <a:prstGeom prst="star12">
                  <a:avLst>
                    <a:gd name="adj" fmla="val 44079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0529665C-6DBC-4975-BA7D-894E1771496F}"/>
                  </a:ext>
                </a:extLst>
              </p:cNvPr>
              <p:cNvGrpSpPr/>
              <p:nvPr/>
            </p:nvGrpSpPr>
            <p:grpSpPr>
              <a:xfrm>
                <a:off x="828611" y="3124989"/>
                <a:ext cx="962237" cy="761711"/>
                <a:chOff x="4984865" y="3368040"/>
                <a:chExt cx="962237" cy="761711"/>
              </a:xfrm>
            </p:grpSpPr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A6E171C4-77FB-4F84-8411-591A8438A743}"/>
                    </a:ext>
                  </a:extLst>
                </p:cNvPr>
                <p:cNvGrpSpPr/>
                <p:nvPr/>
              </p:nvGrpSpPr>
              <p:grpSpPr>
                <a:xfrm>
                  <a:off x="4984865" y="3382556"/>
                  <a:ext cx="962237" cy="747193"/>
                  <a:chOff x="5343283" y="971020"/>
                  <a:chExt cx="641424" cy="498076"/>
                </a:xfrm>
              </p:grpSpPr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208D0B1A-D12F-4CED-8F97-098E5686EF01}"/>
                      </a:ext>
                    </a:extLst>
                  </p:cNvPr>
                  <p:cNvSpPr/>
                  <p:nvPr/>
                </p:nvSpPr>
                <p:spPr>
                  <a:xfrm rot="625307">
                    <a:off x="5343283" y="971020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7CE59677-930D-4881-933A-D9D48828757D}"/>
                      </a:ext>
                    </a:extLst>
                  </p:cNvPr>
                  <p:cNvSpPr/>
                  <p:nvPr/>
                </p:nvSpPr>
                <p:spPr>
                  <a:xfrm rot="20974693" flipH="1">
                    <a:off x="5706333" y="971021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" name="楕円 165">
                    <a:extLst>
                      <a:ext uri="{FF2B5EF4-FFF2-40B4-BE49-F238E27FC236}">
                        <a16:creationId xmlns:a16="http://schemas.microsoft.com/office/drawing/2014/main" id="{CB370D98-9491-404C-BEAA-9E4C38440565}"/>
                      </a:ext>
                    </a:extLst>
                  </p:cNvPr>
                  <p:cNvSpPr/>
                  <p:nvPr/>
                </p:nvSpPr>
                <p:spPr>
                  <a:xfrm>
                    <a:off x="5459172" y="1059450"/>
                    <a:ext cx="409646" cy="40964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53" name="弦 152">
                  <a:extLst>
                    <a:ext uri="{FF2B5EF4-FFF2-40B4-BE49-F238E27FC236}">
                      <a16:creationId xmlns:a16="http://schemas.microsoft.com/office/drawing/2014/main" id="{24DD74BD-2D52-4956-8E60-EEA8AB5BDC8D}"/>
                    </a:ext>
                  </a:extLst>
                </p:cNvPr>
                <p:cNvSpPr/>
                <p:nvPr/>
              </p:nvSpPr>
              <p:spPr>
                <a:xfrm>
                  <a:off x="5208072" y="3684949"/>
                  <a:ext cx="192392" cy="192392"/>
                </a:xfrm>
                <a:prstGeom prst="chord">
                  <a:avLst>
                    <a:gd name="adj1" fmla="val 30609"/>
                    <a:gd name="adj2" fmla="val 14487111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" name="弦 153">
                  <a:extLst>
                    <a:ext uri="{FF2B5EF4-FFF2-40B4-BE49-F238E27FC236}">
                      <a16:creationId xmlns:a16="http://schemas.microsoft.com/office/drawing/2014/main" id="{BEBF1F41-79AE-47BF-9258-6D203B62C18C}"/>
                    </a:ext>
                  </a:extLst>
                </p:cNvPr>
                <p:cNvSpPr/>
                <p:nvPr/>
              </p:nvSpPr>
              <p:spPr>
                <a:xfrm flipH="1">
                  <a:off x="5536106" y="3684949"/>
                  <a:ext cx="192392" cy="192392"/>
                </a:xfrm>
                <a:prstGeom prst="chord">
                  <a:avLst>
                    <a:gd name="adj1" fmla="val 30609"/>
                    <a:gd name="adj2" fmla="val 14487111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A335E4B3-BA31-4C85-B552-A85AAD21B147}"/>
                    </a:ext>
                  </a:extLst>
                </p:cNvPr>
                <p:cNvGrpSpPr/>
                <p:nvPr/>
              </p:nvGrpSpPr>
              <p:grpSpPr>
                <a:xfrm>
                  <a:off x="5227236" y="3910504"/>
                  <a:ext cx="466929" cy="219247"/>
                  <a:chOff x="3456321" y="4086052"/>
                  <a:chExt cx="466929" cy="219247"/>
                </a:xfrm>
                <a:solidFill>
                  <a:schemeClr val="bg1"/>
                </a:solidFill>
              </p:grpSpPr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19EA1E73-ED97-4B80-B9E6-7D85D9515AAB}"/>
                      </a:ext>
                    </a:extLst>
                  </p:cNvPr>
                  <p:cNvSpPr/>
                  <p:nvPr/>
                </p:nvSpPr>
                <p:spPr>
                  <a:xfrm>
                    <a:off x="3734902" y="4090600"/>
                    <a:ext cx="75860" cy="210150"/>
                  </a:xfrm>
                  <a:custGeom>
                    <a:avLst/>
                    <a:gdLst>
                      <a:gd name="connsiteX0" fmla="*/ 0 w 75860"/>
                      <a:gd name="connsiteY0" fmla="*/ 0 h 210150"/>
                      <a:gd name="connsiteX1" fmla="*/ 16808 w 75860"/>
                      <a:gd name="connsiteY1" fmla="*/ 1694 h 210150"/>
                      <a:gd name="connsiteX2" fmla="*/ 74485 w 75860"/>
                      <a:gd name="connsiteY2" fmla="*/ 19598 h 210150"/>
                      <a:gd name="connsiteX3" fmla="*/ 75860 w 75860"/>
                      <a:gd name="connsiteY3" fmla="*/ 20344 h 210150"/>
                      <a:gd name="connsiteX4" fmla="*/ 75860 w 75860"/>
                      <a:gd name="connsiteY4" fmla="*/ 189806 h 210150"/>
                      <a:gd name="connsiteX5" fmla="*/ 74485 w 75860"/>
                      <a:gd name="connsiteY5" fmla="*/ 190552 h 210150"/>
                      <a:gd name="connsiteX6" fmla="*/ 16808 w 75860"/>
                      <a:gd name="connsiteY6" fmla="*/ 208455 h 210150"/>
                      <a:gd name="connsiteX7" fmla="*/ 0 w 75860"/>
                      <a:gd name="connsiteY7" fmla="*/ 210150 h 210150"/>
                      <a:gd name="connsiteX8" fmla="*/ 0 w 75860"/>
                      <a:gd name="connsiteY8" fmla="*/ 0 h 210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5860" h="210150">
                        <a:moveTo>
                          <a:pt x="0" y="0"/>
                        </a:moveTo>
                        <a:lnTo>
                          <a:pt x="16808" y="1694"/>
                        </a:lnTo>
                        <a:cubicBezTo>
                          <a:pt x="36811" y="5787"/>
                          <a:pt x="56105" y="11823"/>
                          <a:pt x="74485" y="19598"/>
                        </a:cubicBezTo>
                        <a:lnTo>
                          <a:pt x="75860" y="20344"/>
                        </a:lnTo>
                        <a:lnTo>
                          <a:pt x="75860" y="189806"/>
                        </a:lnTo>
                        <a:lnTo>
                          <a:pt x="74485" y="190552"/>
                        </a:lnTo>
                        <a:cubicBezTo>
                          <a:pt x="56105" y="198326"/>
                          <a:pt x="36811" y="204363"/>
                          <a:pt x="16808" y="208455"/>
                        </a:cubicBezTo>
                        <a:lnTo>
                          <a:pt x="0" y="21015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0E0CD94B-4276-4E43-A5F1-574C120B4423}"/>
                      </a:ext>
                    </a:extLst>
                  </p:cNvPr>
                  <p:cNvSpPr/>
                  <p:nvPr/>
                </p:nvSpPr>
                <p:spPr>
                  <a:xfrm>
                    <a:off x="3568215" y="4090660"/>
                    <a:ext cx="75860" cy="210031"/>
                  </a:xfrm>
                  <a:custGeom>
                    <a:avLst/>
                    <a:gdLst>
                      <a:gd name="connsiteX0" fmla="*/ 75860 w 75860"/>
                      <a:gd name="connsiteY0" fmla="*/ 0 h 210031"/>
                      <a:gd name="connsiteX1" fmla="*/ 75860 w 75860"/>
                      <a:gd name="connsiteY1" fmla="*/ 210031 h 210031"/>
                      <a:gd name="connsiteX2" fmla="*/ 59645 w 75860"/>
                      <a:gd name="connsiteY2" fmla="*/ 208396 h 210031"/>
                      <a:gd name="connsiteX3" fmla="*/ 1968 w 75860"/>
                      <a:gd name="connsiteY3" fmla="*/ 190493 h 210031"/>
                      <a:gd name="connsiteX4" fmla="*/ 0 w 75860"/>
                      <a:gd name="connsiteY4" fmla="*/ 189425 h 210031"/>
                      <a:gd name="connsiteX5" fmla="*/ 0 w 75860"/>
                      <a:gd name="connsiteY5" fmla="*/ 20607 h 210031"/>
                      <a:gd name="connsiteX6" fmla="*/ 1968 w 75860"/>
                      <a:gd name="connsiteY6" fmla="*/ 19539 h 210031"/>
                      <a:gd name="connsiteX7" fmla="*/ 59645 w 75860"/>
                      <a:gd name="connsiteY7" fmla="*/ 1635 h 210031"/>
                      <a:gd name="connsiteX8" fmla="*/ 75860 w 75860"/>
                      <a:gd name="connsiteY8" fmla="*/ 0 h 210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5860" h="210031">
                        <a:moveTo>
                          <a:pt x="75860" y="0"/>
                        </a:moveTo>
                        <a:lnTo>
                          <a:pt x="75860" y="210031"/>
                        </a:lnTo>
                        <a:lnTo>
                          <a:pt x="59645" y="208396"/>
                        </a:lnTo>
                        <a:cubicBezTo>
                          <a:pt x="39643" y="204304"/>
                          <a:pt x="20348" y="198267"/>
                          <a:pt x="1968" y="190493"/>
                        </a:cubicBezTo>
                        <a:lnTo>
                          <a:pt x="0" y="189425"/>
                        </a:lnTo>
                        <a:lnTo>
                          <a:pt x="0" y="20607"/>
                        </a:lnTo>
                        <a:lnTo>
                          <a:pt x="1968" y="19539"/>
                        </a:lnTo>
                        <a:cubicBezTo>
                          <a:pt x="20348" y="11764"/>
                          <a:pt x="39643" y="5728"/>
                          <a:pt x="59645" y="1635"/>
                        </a:cubicBezTo>
                        <a:lnTo>
                          <a:pt x="7586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1" name="フリーフォーム: 図形 160">
                    <a:extLst>
                      <a:ext uri="{FF2B5EF4-FFF2-40B4-BE49-F238E27FC236}">
                        <a16:creationId xmlns:a16="http://schemas.microsoft.com/office/drawing/2014/main" id="{06E99894-84F7-411B-9C07-B06CEACEDA1F}"/>
                      </a:ext>
                    </a:extLst>
                  </p:cNvPr>
                  <p:cNvSpPr/>
                  <p:nvPr/>
                </p:nvSpPr>
                <p:spPr>
                  <a:xfrm>
                    <a:off x="3644075" y="4086052"/>
                    <a:ext cx="90827" cy="219247"/>
                  </a:xfrm>
                  <a:custGeom>
                    <a:avLst/>
                    <a:gdLst>
                      <a:gd name="connsiteX0" fmla="*/ 45710 w 90827"/>
                      <a:gd name="connsiteY0" fmla="*/ 0 h 219247"/>
                      <a:gd name="connsiteX1" fmla="*/ 90827 w 90827"/>
                      <a:gd name="connsiteY1" fmla="*/ 4549 h 219247"/>
                      <a:gd name="connsiteX2" fmla="*/ 90827 w 90827"/>
                      <a:gd name="connsiteY2" fmla="*/ 214699 h 219247"/>
                      <a:gd name="connsiteX3" fmla="*/ 45710 w 90827"/>
                      <a:gd name="connsiteY3" fmla="*/ 219247 h 219247"/>
                      <a:gd name="connsiteX4" fmla="*/ 0 w 90827"/>
                      <a:gd name="connsiteY4" fmla="*/ 214639 h 219247"/>
                      <a:gd name="connsiteX5" fmla="*/ 0 w 90827"/>
                      <a:gd name="connsiteY5" fmla="*/ 4608 h 219247"/>
                      <a:gd name="connsiteX6" fmla="*/ 45710 w 90827"/>
                      <a:gd name="connsiteY6" fmla="*/ 0 h 219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0827" h="219247">
                        <a:moveTo>
                          <a:pt x="45710" y="0"/>
                        </a:moveTo>
                        <a:lnTo>
                          <a:pt x="90827" y="4549"/>
                        </a:lnTo>
                        <a:lnTo>
                          <a:pt x="90827" y="214699"/>
                        </a:lnTo>
                        <a:lnTo>
                          <a:pt x="45710" y="219247"/>
                        </a:lnTo>
                        <a:lnTo>
                          <a:pt x="0" y="214639"/>
                        </a:lnTo>
                        <a:lnTo>
                          <a:pt x="0" y="4608"/>
                        </a:lnTo>
                        <a:lnTo>
                          <a:pt x="4571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DD81EE4D-67EB-4DCF-8E27-9A82C63C80BF}"/>
                      </a:ext>
                    </a:extLst>
                  </p:cNvPr>
                  <p:cNvSpPr/>
                  <p:nvPr/>
                </p:nvSpPr>
                <p:spPr>
                  <a:xfrm>
                    <a:off x="3810762" y="4110944"/>
                    <a:ext cx="112488" cy="169462"/>
                  </a:xfrm>
                  <a:custGeom>
                    <a:avLst/>
                    <a:gdLst>
                      <a:gd name="connsiteX0" fmla="*/ 0 w 112488"/>
                      <a:gd name="connsiteY0" fmla="*/ 0 h 169462"/>
                      <a:gd name="connsiteX1" fmla="*/ 50819 w 112488"/>
                      <a:gd name="connsiteY1" fmla="*/ 27584 h 169462"/>
                      <a:gd name="connsiteX2" fmla="*/ 96294 w 112488"/>
                      <a:gd name="connsiteY2" fmla="*/ 65104 h 169462"/>
                      <a:gd name="connsiteX3" fmla="*/ 112488 w 112488"/>
                      <a:gd name="connsiteY3" fmla="*/ 84731 h 169462"/>
                      <a:gd name="connsiteX4" fmla="*/ 96294 w 112488"/>
                      <a:gd name="connsiteY4" fmla="*/ 104358 h 169462"/>
                      <a:gd name="connsiteX5" fmla="*/ 50819 w 112488"/>
                      <a:gd name="connsiteY5" fmla="*/ 141878 h 169462"/>
                      <a:gd name="connsiteX6" fmla="*/ 0 w 112488"/>
                      <a:gd name="connsiteY6" fmla="*/ 169462 h 169462"/>
                      <a:gd name="connsiteX7" fmla="*/ 0 w 112488"/>
                      <a:gd name="connsiteY7" fmla="*/ 0 h 1694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488" h="169462">
                        <a:moveTo>
                          <a:pt x="0" y="0"/>
                        </a:moveTo>
                        <a:lnTo>
                          <a:pt x="50819" y="27584"/>
                        </a:lnTo>
                        <a:cubicBezTo>
                          <a:pt x="67166" y="38627"/>
                          <a:pt x="82393" y="51203"/>
                          <a:pt x="96294" y="65104"/>
                        </a:cubicBezTo>
                        <a:lnTo>
                          <a:pt x="112488" y="84731"/>
                        </a:lnTo>
                        <a:lnTo>
                          <a:pt x="96294" y="104358"/>
                        </a:lnTo>
                        <a:cubicBezTo>
                          <a:pt x="82393" y="118259"/>
                          <a:pt x="67166" y="130834"/>
                          <a:pt x="50819" y="141878"/>
                        </a:cubicBezTo>
                        <a:lnTo>
                          <a:pt x="0" y="16946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E0FD18EA-6C3D-4430-AD66-61680D85C97A}"/>
                      </a:ext>
                    </a:extLst>
                  </p:cNvPr>
                  <p:cNvSpPr/>
                  <p:nvPr/>
                </p:nvSpPr>
                <p:spPr>
                  <a:xfrm>
                    <a:off x="3456321" y="4111266"/>
                    <a:ext cx="111894" cy="168818"/>
                  </a:xfrm>
                  <a:custGeom>
                    <a:avLst/>
                    <a:gdLst>
                      <a:gd name="connsiteX0" fmla="*/ 111894 w 111894"/>
                      <a:gd name="connsiteY0" fmla="*/ 0 h 168818"/>
                      <a:gd name="connsiteX1" fmla="*/ 111894 w 111894"/>
                      <a:gd name="connsiteY1" fmla="*/ 168818 h 168818"/>
                      <a:gd name="connsiteX2" fmla="*/ 61668 w 111894"/>
                      <a:gd name="connsiteY2" fmla="*/ 141556 h 168818"/>
                      <a:gd name="connsiteX3" fmla="*/ 16194 w 111894"/>
                      <a:gd name="connsiteY3" fmla="*/ 104036 h 168818"/>
                      <a:gd name="connsiteX4" fmla="*/ 0 w 111894"/>
                      <a:gd name="connsiteY4" fmla="*/ 84409 h 168818"/>
                      <a:gd name="connsiteX5" fmla="*/ 16194 w 111894"/>
                      <a:gd name="connsiteY5" fmla="*/ 64782 h 168818"/>
                      <a:gd name="connsiteX6" fmla="*/ 61668 w 111894"/>
                      <a:gd name="connsiteY6" fmla="*/ 27262 h 168818"/>
                      <a:gd name="connsiteX7" fmla="*/ 111894 w 111894"/>
                      <a:gd name="connsiteY7" fmla="*/ 0 h 1688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894" h="168818">
                        <a:moveTo>
                          <a:pt x="111894" y="0"/>
                        </a:moveTo>
                        <a:lnTo>
                          <a:pt x="111894" y="168818"/>
                        </a:lnTo>
                        <a:lnTo>
                          <a:pt x="61668" y="141556"/>
                        </a:lnTo>
                        <a:cubicBezTo>
                          <a:pt x="45322" y="130512"/>
                          <a:pt x="30095" y="117937"/>
                          <a:pt x="16194" y="104036"/>
                        </a:cubicBezTo>
                        <a:lnTo>
                          <a:pt x="0" y="84409"/>
                        </a:lnTo>
                        <a:lnTo>
                          <a:pt x="16194" y="64782"/>
                        </a:lnTo>
                        <a:cubicBezTo>
                          <a:pt x="30095" y="50881"/>
                          <a:pt x="45322" y="38305"/>
                          <a:pt x="61668" y="27262"/>
                        </a:cubicBezTo>
                        <a:lnTo>
                          <a:pt x="11189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6" name="グループ化 155">
                  <a:extLst>
                    <a:ext uri="{FF2B5EF4-FFF2-40B4-BE49-F238E27FC236}">
                      <a16:creationId xmlns:a16="http://schemas.microsoft.com/office/drawing/2014/main" id="{C95AE08E-F8BD-4341-AD94-3880E3933C45}"/>
                    </a:ext>
                  </a:extLst>
                </p:cNvPr>
                <p:cNvGrpSpPr/>
                <p:nvPr/>
              </p:nvGrpSpPr>
              <p:grpSpPr>
                <a:xfrm>
                  <a:off x="5223114" y="3368040"/>
                  <a:ext cx="488046" cy="240049"/>
                  <a:chOff x="2987181" y="1306891"/>
                  <a:chExt cx="396625" cy="195083"/>
                </a:xfrm>
              </p:grpSpPr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B1086AAF-DE8F-43A6-8CC1-593A0406A430}"/>
                      </a:ext>
                    </a:extLst>
                  </p:cNvPr>
                  <p:cNvSpPr/>
                  <p:nvPr/>
                </p:nvSpPr>
                <p:spPr>
                  <a:xfrm>
                    <a:off x="3004313" y="1306891"/>
                    <a:ext cx="364264" cy="173666"/>
                  </a:xfrm>
                  <a:custGeom>
                    <a:avLst/>
                    <a:gdLst>
                      <a:gd name="connsiteX0" fmla="*/ 247051 w 494102"/>
                      <a:gd name="connsiteY0" fmla="*/ 0 h 235568"/>
                      <a:gd name="connsiteX1" fmla="*/ 490656 w 494102"/>
                      <a:gd name="connsiteY1" fmla="*/ 200967 h 235568"/>
                      <a:gd name="connsiteX2" fmla="*/ 494102 w 494102"/>
                      <a:gd name="connsiteY2" fmla="*/ 235568 h 235568"/>
                      <a:gd name="connsiteX3" fmla="*/ 0 w 494102"/>
                      <a:gd name="connsiteY3" fmla="*/ 235568 h 235568"/>
                      <a:gd name="connsiteX4" fmla="*/ 3446 w 494102"/>
                      <a:gd name="connsiteY4" fmla="*/ 200967 h 235568"/>
                      <a:gd name="connsiteX5" fmla="*/ 247051 w 494102"/>
                      <a:gd name="connsiteY5" fmla="*/ 0 h 2355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94102" h="235568">
                        <a:moveTo>
                          <a:pt x="247051" y="0"/>
                        </a:moveTo>
                        <a:cubicBezTo>
                          <a:pt x="367214" y="0"/>
                          <a:pt x="467470" y="86275"/>
                          <a:pt x="490656" y="200967"/>
                        </a:cubicBezTo>
                        <a:lnTo>
                          <a:pt x="494102" y="235568"/>
                        </a:lnTo>
                        <a:lnTo>
                          <a:pt x="0" y="235568"/>
                        </a:lnTo>
                        <a:lnTo>
                          <a:pt x="3446" y="200967"/>
                        </a:lnTo>
                        <a:cubicBezTo>
                          <a:pt x="26633" y="86275"/>
                          <a:pt x="126888" y="0"/>
                          <a:pt x="24705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" name="四角形: 角を丸くする 157">
                    <a:extLst>
                      <a:ext uri="{FF2B5EF4-FFF2-40B4-BE49-F238E27FC236}">
                        <a16:creationId xmlns:a16="http://schemas.microsoft.com/office/drawing/2014/main" id="{67E25E68-DB87-4AEB-90DE-CBC0673E88D9}"/>
                      </a:ext>
                    </a:extLst>
                  </p:cNvPr>
                  <p:cNvSpPr/>
                  <p:nvPr/>
                </p:nvSpPr>
                <p:spPr>
                  <a:xfrm>
                    <a:off x="2987181" y="1468268"/>
                    <a:ext cx="396625" cy="337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1C61182C-D478-4BFD-8FD3-D9F6FC64382B}"/>
                </a:ext>
              </a:extLst>
            </p:cNvPr>
            <p:cNvGrpSpPr/>
            <p:nvPr/>
          </p:nvGrpSpPr>
          <p:grpSpPr>
            <a:xfrm rot="18000000">
              <a:off x="2397648" y="3905890"/>
              <a:ext cx="655155" cy="322657"/>
              <a:chOff x="199730" y="3102872"/>
              <a:chExt cx="2168532" cy="1067980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3D790B0F-0381-4516-AC2C-C2380E3A2594}"/>
                  </a:ext>
                </a:extLst>
              </p:cNvPr>
              <p:cNvGrpSpPr/>
              <p:nvPr/>
            </p:nvGrpSpPr>
            <p:grpSpPr>
              <a:xfrm>
                <a:off x="199730" y="3102872"/>
                <a:ext cx="2168532" cy="1067980"/>
                <a:chOff x="4924073" y="988574"/>
                <a:chExt cx="1445536" cy="711912"/>
              </a:xfrm>
            </p:grpSpPr>
            <p:grpSp>
              <p:nvGrpSpPr>
                <p:cNvPr id="138" name="グループ化 137">
                  <a:extLst>
                    <a:ext uri="{FF2B5EF4-FFF2-40B4-BE49-F238E27FC236}">
                      <a16:creationId xmlns:a16="http://schemas.microsoft.com/office/drawing/2014/main" id="{8624C6FE-98A1-4A0B-B2ED-7EA0EE11738C}"/>
                    </a:ext>
                  </a:extLst>
                </p:cNvPr>
                <p:cNvGrpSpPr/>
                <p:nvPr/>
              </p:nvGrpSpPr>
              <p:grpSpPr>
                <a:xfrm>
                  <a:off x="5379627" y="1028635"/>
                  <a:ext cx="568736" cy="552765"/>
                  <a:chOff x="5379627" y="932118"/>
                  <a:chExt cx="568736" cy="568736"/>
                </a:xfrm>
              </p:grpSpPr>
              <p:sp>
                <p:nvSpPr>
                  <p:cNvPr id="147" name="楕円 146">
                    <a:extLst>
                      <a:ext uri="{FF2B5EF4-FFF2-40B4-BE49-F238E27FC236}">
                        <a16:creationId xmlns:a16="http://schemas.microsoft.com/office/drawing/2014/main" id="{83B96B0B-7383-4A25-9788-EA2664E8D8B4}"/>
                      </a:ext>
                    </a:extLst>
                  </p:cNvPr>
                  <p:cNvSpPr/>
                  <p:nvPr/>
                </p:nvSpPr>
                <p:spPr>
                  <a:xfrm>
                    <a:off x="5379627" y="932118"/>
                    <a:ext cx="568736" cy="56873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295A055F-F855-4EE2-89F2-7B4C0194E6E8}"/>
                      </a:ext>
                    </a:extLst>
                  </p:cNvPr>
                  <p:cNvSpPr/>
                  <p:nvPr/>
                </p:nvSpPr>
                <p:spPr>
                  <a:xfrm>
                    <a:off x="5387700" y="1022606"/>
                    <a:ext cx="552590" cy="129174"/>
                  </a:xfrm>
                  <a:custGeom>
                    <a:avLst/>
                    <a:gdLst>
                      <a:gd name="connsiteX0" fmla="*/ 276295 w 552590"/>
                      <a:gd name="connsiteY0" fmla="*/ 0 h 129174"/>
                      <a:gd name="connsiteX1" fmla="*/ 395033 w 552590"/>
                      <a:gd name="connsiteY1" fmla="*/ 3910 h 129174"/>
                      <a:gd name="connsiteX2" fmla="*/ 494893 w 552590"/>
                      <a:gd name="connsiteY2" fmla="*/ 14036 h 129174"/>
                      <a:gd name="connsiteX3" fmla="*/ 512097 w 552590"/>
                      <a:gd name="connsiteY3" fmla="*/ 34887 h 129174"/>
                      <a:gd name="connsiteX4" fmla="*/ 538316 w 552590"/>
                      <a:gd name="connsiteY4" fmla="*/ 83191 h 129174"/>
                      <a:gd name="connsiteX5" fmla="*/ 552590 w 552590"/>
                      <a:gd name="connsiteY5" fmla="*/ 129174 h 129174"/>
                      <a:gd name="connsiteX6" fmla="*/ 505626 w 552590"/>
                      <a:gd name="connsiteY6" fmla="*/ 126057 h 129174"/>
                      <a:gd name="connsiteX7" fmla="*/ 276295 w 552590"/>
                      <a:gd name="connsiteY7" fmla="*/ 120394 h 129174"/>
                      <a:gd name="connsiteX8" fmla="*/ 46964 w 552590"/>
                      <a:gd name="connsiteY8" fmla="*/ 126057 h 129174"/>
                      <a:gd name="connsiteX9" fmla="*/ 0 w 552590"/>
                      <a:gd name="connsiteY9" fmla="*/ 129174 h 129174"/>
                      <a:gd name="connsiteX10" fmla="*/ 14274 w 552590"/>
                      <a:gd name="connsiteY10" fmla="*/ 83191 h 129174"/>
                      <a:gd name="connsiteX11" fmla="*/ 40493 w 552590"/>
                      <a:gd name="connsiteY11" fmla="*/ 34887 h 129174"/>
                      <a:gd name="connsiteX12" fmla="*/ 57698 w 552590"/>
                      <a:gd name="connsiteY12" fmla="*/ 14036 h 129174"/>
                      <a:gd name="connsiteX13" fmla="*/ 157557 w 552590"/>
                      <a:gd name="connsiteY13" fmla="*/ 3910 h 129174"/>
                      <a:gd name="connsiteX14" fmla="*/ 276295 w 552590"/>
                      <a:gd name="connsiteY14" fmla="*/ 0 h 129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2590" h="129174">
                        <a:moveTo>
                          <a:pt x="276295" y="0"/>
                        </a:moveTo>
                        <a:cubicBezTo>
                          <a:pt x="316969" y="0"/>
                          <a:pt x="356680" y="1346"/>
                          <a:pt x="395033" y="3910"/>
                        </a:cubicBezTo>
                        <a:lnTo>
                          <a:pt x="494893" y="14036"/>
                        </a:lnTo>
                        <a:lnTo>
                          <a:pt x="512097" y="34887"/>
                        </a:lnTo>
                        <a:cubicBezTo>
                          <a:pt x="522318" y="50016"/>
                          <a:pt x="531121" y="66180"/>
                          <a:pt x="538316" y="83191"/>
                        </a:cubicBezTo>
                        <a:lnTo>
                          <a:pt x="552590" y="129174"/>
                        </a:lnTo>
                        <a:lnTo>
                          <a:pt x="505626" y="126057"/>
                        </a:lnTo>
                        <a:cubicBezTo>
                          <a:pt x="435139" y="122410"/>
                          <a:pt x="357642" y="120394"/>
                          <a:pt x="276295" y="120394"/>
                        </a:cubicBezTo>
                        <a:cubicBezTo>
                          <a:pt x="194948" y="120394"/>
                          <a:pt x="117451" y="122410"/>
                          <a:pt x="46964" y="126057"/>
                        </a:cubicBezTo>
                        <a:lnTo>
                          <a:pt x="0" y="129174"/>
                        </a:lnTo>
                        <a:lnTo>
                          <a:pt x="14274" y="83191"/>
                        </a:lnTo>
                        <a:cubicBezTo>
                          <a:pt x="21469" y="66180"/>
                          <a:pt x="30272" y="50016"/>
                          <a:pt x="40493" y="34887"/>
                        </a:cubicBezTo>
                        <a:lnTo>
                          <a:pt x="57698" y="14036"/>
                        </a:lnTo>
                        <a:lnTo>
                          <a:pt x="157557" y="3910"/>
                        </a:lnTo>
                        <a:cubicBezTo>
                          <a:pt x="195911" y="1346"/>
                          <a:pt x="235622" y="0"/>
                          <a:pt x="27629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01128C3D-956B-4504-8EE7-F7166C776B5B}"/>
                      </a:ext>
                    </a:extLst>
                  </p:cNvPr>
                  <p:cNvSpPr/>
                  <p:nvPr/>
                </p:nvSpPr>
                <p:spPr>
                  <a:xfrm>
                    <a:off x="5386794" y="1278274"/>
                    <a:ext cx="554402" cy="129234"/>
                  </a:xfrm>
                  <a:custGeom>
                    <a:avLst/>
                    <a:gdLst>
                      <a:gd name="connsiteX0" fmla="*/ 0 w 554402"/>
                      <a:gd name="connsiteY0" fmla="*/ 0 h 129234"/>
                      <a:gd name="connsiteX1" fmla="*/ 47870 w 554402"/>
                      <a:gd name="connsiteY1" fmla="*/ 3177 h 129234"/>
                      <a:gd name="connsiteX2" fmla="*/ 277201 w 554402"/>
                      <a:gd name="connsiteY2" fmla="*/ 8840 h 129234"/>
                      <a:gd name="connsiteX3" fmla="*/ 506532 w 554402"/>
                      <a:gd name="connsiteY3" fmla="*/ 3177 h 129234"/>
                      <a:gd name="connsiteX4" fmla="*/ 554402 w 554402"/>
                      <a:gd name="connsiteY4" fmla="*/ 0 h 129234"/>
                      <a:gd name="connsiteX5" fmla="*/ 539222 w 554402"/>
                      <a:gd name="connsiteY5" fmla="*/ 48901 h 129234"/>
                      <a:gd name="connsiteX6" fmla="*/ 513003 w 554402"/>
                      <a:gd name="connsiteY6" fmla="*/ 97205 h 129234"/>
                      <a:gd name="connsiteX7" fmla="*/ 498372 w 554402"/>
                      <a:gd name="connsiteY7" fmla="*/ 114937 h 129234"/>
                      <a:gd name="connsiteX8" fmla="*/ 395939 w 554402"/>
                      <a:gd name="connsiteY8" fmla="*/ 125324 h 129234"/>
                      <a:gd name="connsiteX9" fmla="*/ 277201 w 554402"/>
                      <a:gd name="connsiteY9" fmla="*/ 129234 h 129234"/>
                      <a:gd name="connsiteX10" fmla="*/ 158463 w 554402"/>
                      <a:gd name="connsiteY10" fmla="*/ 125324 h 129234"/>
                      <a:gd name="connsiteX11" fmla="*/ 56030 w 554402"/>
                      <a:gd name="connsiteY11" fmla="*/ 114937 h 129234"/>
                      <a:gd name="connsiteX12" fmla="*/ 41399 w 554402"/>
                      <a:gd name="connsiteY12" fmla="*/ 97205 h 129234"/>
                      <a:gd name="connsiteX13" fmla="*/ 15180 w 554402"/>
                      <a:gd name="connsiteY13" fmla="*/ 48901 h 129234"/>
                      <a:gd name="connsiteX14" fmla="*/ 0 w 554402"/>
                      <a:gd name="connsiteY14" fmla="*/ 0 h 129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4402" h="129234">
                        <a:moveTo>
                          <a:pt x="0" y="0"/>
                        </a:moveTo>
                        <a:lnTo>
                          <a:pt x="47870" y="3177"/>
                        </a:lnTo>
                        <a:cubicBezTo>
                          <a:pt x="118357" y="6824"/>
                          <a:pt x="195854" y="8840"/>
                          <a:pt x="277201" y="8840"/>
                        </a:cubicBezTo>
                        <a:cubicBezTo>
                          <a:pt x="358548" y="8840"/>
                          <a:pt x="436045" y="6824"/>
                          <a:pt x="506532" y="3177"/>
                        </a:cubicBezTo>
                        <a:lnTo>
                          <a:pt x="554402" y="0"/>
                        </a:lnTo>
                        <a:lnTo>
                          <a:pt x="539222" y="48901"/>
                        </a:lnTo>
                        <a:cubicBezTo>
                          <a:pt x="532027" y="65912"/>
                          <a:pt x="523224" y="82076"/>
                          <a:pt x="513003" y="97205"/>
                        </a:cubicBezTo>
                        <a:lnTo>
                          <a:pt x="498372" y="114937"/>
                        </a:lnTo>
                        <a:lnTo>
                          <a:pt x="395939" y="125324"/>
                        </a:lnTo>
                        <a:cubicBezTo>
                          <a:pt x="357586" y="127888"/>
                          <a:pt x="317875" y="129234"/>
                          <a:pt x="277201" y="129234"/>
                        </a:cubicBezTo>
                        <a:cubicBezTo>
                          <a:pt x="236528" y="129234"/>
                          <a:pt x="196817" y="127888"/>
                          <a:pt x="158463" y="125324"/>
                        </a:cubicBezTo>
                        <a:lnTo>
                          <a:pt x="56030" y="114937"/>
                        </a:lnTo>
                        <a:lnTo>
                          <a:pt x="41399" y="97205"/>
                        </a:lnTo>
                        <a:cubicBezTo>
                          <a:pt x="31178" y="82076"/>
                          <a:pt x="22375" y="65912"/>
                          <a:pt x="15180" y="4890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9" name="グループ化 138">
                  <a:extLst>
                    <a:ext uri="{FF2B5EF4-FFF2-40B4-BE49-F238E27FC236}">
                      <a16:creationId xmlns:a16="http://schemas.microsoft.com/office/drawing/2014/main" id="{919F5AC0-DF5D-435A-9BBC-1F4C338B7D63}"/>
                    </a:ext>
                  </a:extLst>
                </p:cNvPr>
                <p:cNvGrpSpPr/>
                <p:nvPr/>
              </p:nvGrpSpPr>
              <p:grpSpPr>
                <a:xfrm>
                  <a:off x="4924073" y="988574"/>
                  <a:ext cx="1445536" cy="711912"/>
                  <a:chOff x="2222784" y="859722"/>
                  <a:chExt cx="3439770" cy="1694055"/>
                </a:xfrm>
                <a:solidFill>
                  <a:schemeClr val="tx1">
                    <a:lumMod val="65000"/>
                    <a:lumOff val="35000"/>
                  </a:schemeClr>
                </a:solidFill>
              </p:grpSpPr>
              <p:sp>
                <p:nvSpPr>
                  <p:cNvPr id="141" name="フリーフォーム: 図形 140">
                    <a:extLst>
                      <a:ext uri="{FF2B5EF4-FFF2-40B4-BE49-F238E27FC236}">
                        <a16:creationId xmlns:a16="http://schemas.microsoft.com/office/drawing/2014/main" id="{6DD31E26-C333-4413-97DE-3F7DC2382124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2960930" y="1599328"/>
                    <a:ext cx="935875" cy="74570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CAA0FBBF-20F0-4BD9-B3BA-8F3FB9DF2AE0}"/>
                      </a:ext>
                    </a:extLst>
                  </p:cNvPr>
                  <p:cNvSpPr/>
                  <p:nvPr/>
                </p:nvSpPr>
                <p:spPr>
                  <a:xfrm rot="19800000" flipH="1" flipV="1">
                    <a:off x="4041786" y="1623519"/>
                    <a:ext cx="935875" cy="745699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55F662CC-185D-4A2B-911C-71D437A105A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82099" y="400407"/>
                    <a:ext cx="733736" cy="1652366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AFFA6AAB-442C-41C7-B290-1B66ED022BDF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4469504" y="400415"/>
                    <a:ext cx="733739" cy="1652360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A931F9E7-87E4-47BC-ADD5-07BC41A07ECC}"/>
                      </a:ext>
                    </a:extLst>
                  </p:cNvPr>
                  <p:cNvSpPr/>
                  <p:nvPr/>
                </p:nvSpPr>
                <p:spPr>
                  <a:xfrm rot="20844242" flipH="1" flipV="1">
                    <a:off x="3750247" y="1579083"/>
                    <a:ext cx="1223266" cy="974694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9330AF28-8232-4DD0-B5D4-642122C909AC}"/>
                      </a:ext>
                    </a:extLst>
                  </p:cNvPr>
                  <p:cNvSpPr/>
                  <p:nvPr/>
                </p:nvSpPr>
                <p:spPr>
                  <a:xfrm rot="755758" flipV="1">
                    <a:off x="2955467" y="1579083"/>
                    <a:ext cx="1223266" cy="974694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40" name="星: 12 pt 139">
                  <a:extLst>
                    <a:ext uri="{FF2B5EF4-FFF2-40B4-BE49-F238E27FC236}">
                      <a16:creationId xmlns:a16="http://schemas.microsoft.com/office/drawing/2014/main" id="{212DBF2A-C0E0-4F00-BBDF-1F65D1D993DE}"/>
                    </a:ext>
                  </a:extLst>
                </p:cNvPr>
                <p:cNvSpPr/>
                <p:nvPr/>
              </p:nvSpPr>
              <p:spPr>
                <a:xfrm>
                  <a:off x="5402594" y="1081205"/>
                  <a:ext cx="531480" cy="517989"/>
                </a:xfrm>
                <a:prstGeom prst="star12">
                  <a:avLst>
                    <a:gd name="adj" fmla="val 44079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D4C694C7-1F03-4179-AEB1-A24CD5D5F06C}"/>
                  </a:ext>
                </a:extLst>
              </p:cNvPr>
              <p:cNvGrpSpPr/>
              <p:nvPr/>
            </p:nvGrpSpPr>
            <p:grpSpPr>
              <a:xfrm>
                <a:off x="828611" y="3124989"/>
                <a:ext cx="962237" cy="761711"/>
                <a:chOff x="4984865" y="3368040"/>
                <a:chExt cx="962237" cy="761711"/>
              </a:xfrm>
            </p:grpSpPr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908E4033-A70C-40EC-A4AF-D9B9812B79F6}"/>
                    </a:ext>
                  </a:extLst>
                </p:cNvPr>
                <p:cNvGrpSpPr/>
                <p:nvPr/>
              </p:nvGrpSpPr>
              <p:grpSpPr>
                <a:xfrm>
                  <a:off x="4984865" y="3382556"/>
                  <a:ext cx="962237" cy="747193"/>
                  <a:chOff x="5343283" y="971020"/>
                  <a:chExt cx="641424" cy="498076"/>
                </a:xfrm>
              </p:grpSpPr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D0603FBE-AA56-4752-B17A-B47707610D7D}"/>
                      </a:ext>
                    </a:extLst>
                  </p:cNvPr>
                  <p:cNvSpPr/>
                  <p:nvPr/>
                </p:nvSpPr>
                <p:spPr>
                  <a:xfrm rot="625307">
                    <a:off x="5343283" y="971020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7BA32842-7740-40DF-BDE3-C942E14D5014}"/>
                      </a:ext>
                    </a:extLst>
                  </p:cNvPr>
                  <p:cNvSpPr/>
                  <p:nvPr/>
                </p:nvSpPr>
                <p:spPr>
                  <a:xfrm rot="20974693" flipH="1">
                    <a:off x="5706333" y="971021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楕円 136">
                    <a:extLst>
                      <a:ext uri="{FF2B5EF4-FFF2-40B4-BE49-F238E27FC236}">
                        <a16:creationId xmlns:a16="http://schemas.microsoft.com/office/drawing/2014/main" id="{7151F1DA-AA87-41B4-9A52-4FF85E70D59F}"/>
                      </a:ext>
                    </a:extLst>
                  </p:cNvPr>
                  <p:cNvSpPr/>
                  <p:nvPr/>
                </p:nvSpPr>
                <p:spPr>
                  <a:xfrm>
                    <a:off x="5459172" y="1059450"/>
                    <a:ext cx="409646" cy="40964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4" name="弦 123">
                  <a:extLst>
                    <a:ext uri="{FF2B5EF4-FFF2-40B4-BE49-F238E27FC236}">
                      <a16:creationId xmlns:a16="http://schemas.microsoft.com/office/drawing/2014/main" id="{34FA2173-9613-4C55-B3A0-0DFC8A9CFB5A}"/>
                    </a:ext>
                  </a:extLst>
                </p:cNvPr>
                <p:cNvSpPr/>
                <p:nvPr/>
              </p:nvSpPr>
              <p:spPr>
                <a:xfrm>
                  <a:off x="5208072" y="3684949"/>
                  <a:ext cx="192392" cy="192392"/>
                </a:xfrm>
                <a:prstGeom prst="chord">
                  <a:avLst>
                    <a:gd name="adj1" fmla="val 30609"/>
                    <a:gd name="adj2" fmla="val 14487111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" name="弦 124">
                  <a:extLst>
                    <a:ext uri="{FF2B5EF4-FFF2-40B4-BE49-F238E27FC236}">
                      <a16:creationId xmlns:a16="http://schemas.microsoft.com/office/drawing/2014/main" id="{43E97506-46FE-41E0-8D58-682AD337E9CE}"/>
                    </a:ext>
                  </a:extLst>
                </p:cNvPr>
                <p:cNvSpPr/>
                <p:nvPr/>
              </p:nvSpPr>
              <p:spPr>
                <a:xfrm flipH="1">
                  <a:off x="5536106" y="3684949"/>
                  <a:ext cx="192392" cy="192392"/>
                </a:xfrm>
                <a:prstGeom prst="chord">
                  <a:avLst>
                    <a:gd name="adj1" fmla="val 30609"/>
                    <a:gd name="adj2" fmla="val 14487111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0DB6AA31-3E88-4780-A3A5-E4DD11D581CA}"/>
                    </a:ext>
                  </a:extLst>
                </p:cNvPr>
                <p:cNvGrpSpPr/>
                <p:nvPr/>
              </p:nvGrpSpPr>
              <p:grpSpPr>
                <a:xfrm>
                  <a:off x="5227236" y="3910504"/>
                  <a:ext cx="466929" cy="219247"/>
                  <a:chOff x="3456321" y="4086052"/>
                  <a:chExt cx="466929" cy="219247"/>
                </a:xfrm>
                <a:solidFill>
                  <a:schemeClr val="bg1"/>
                </a:solidFill>
              </p:grpSpPr>
              <p:sp>
                <p:nvSpPr>
                  <p:cNvPr id="130" name="フリーフォーム: 図形 129">
                    <a:extLst>
                      <a:ext uri="{FF2B5EF4-FFF2-40B4-BE49-F238E27FC236}">
                        <a16:creationId xmlns:a16="http://schemas.microsoft.com/office/drawing/2014/main" id="{D7A6AB72-FC8F-4713-AA6B-4E6878F7B936}"/>
                      </a:ext>
                    </a:extLst>
                  </p:cNvPr>
                  <p:cNvSpPr/>
                  <p:nvPr/>
                </p:nvSpPr>
                <p:spPr>
                  <a:xfrm>
                    <a:off x="3734902" y="4090600"/>
                    <a:ext cx="75860" cy="210150"/>
                  </a:xfrm>
                  <a:custGeom>
                    <a:avLst/>
                    <a:gdLst>
                      <a:gd name="connsiteX0" fmla="*/ 0 w 75860"/>
                      <a:gd name="connsiteY0" fmla="*/ 0 h 210150"/>
                      <a:gd name="connsiteX1" fmla="*/ 16808 w 75860"/>
                      <a:gd name="connsiteY1" fmla="*/ 1694 h 210150"/>
                      <a:gd name="connsiteX2" fmla="*/ 74485 w 75860"/>
                      <a:gd name="connsiteY2" fmla="*/ 19598 h 210150"/>
                      <a:gd name="connsiteX3" fmla="*/ 75860 w 75860"/>
                      <a:gd name="connsiteY3" fmla="*/ 20344 h 210150"/>
                      <a:gd name="connsiteX4" fmla="*/ 75860 w 75860"/>
                      <a:gd name="connsiteY4" fmla="*/ 189806 h 210150"/>
                      <a:gd name="connsiteX5" fmla="*/ 74485 w 75860"/>
                      <a:gd name="connsiteY5" fmla="*/ 190552 h 210150"/>
                      <a:gd name="connsiteX6" fmla="*/ 16808 w 75860"/>
                      <a:gd name="connsiteY6" fmla="*/ 208455 h 210150"/>
                      <a:gd name="connsiteX7" fmla="*/ 0 w 75860"/>
                      <a:gd name="connsiteY7" fmla="*/ 210150 h 210150"/>
                      <a:gd name="connsiteX8" fmla="*/ 0 w 75860"/>
                      <a:gd name="connsiteY8" fmla="*/ 0 h 210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5860" h="210150">
                        <a:moveTo>
                          <a:pt x="0" y="0"/>
                        </a:moveTo>
                        <a:lnTo>
                          <a:pt x="16808" y="1694"/>
                        </a:lnTo>
                        <a:cubicBezTo>
                          <a:pt x="36811" y="5787"/>
                          <a:pt x="56105" y="11823"/>
                          <a:pt x="74485" y="19598"/>
                        </a:cubicBezTo>
                        <a:lnTo>
                          <a:pt x="75860" y="20344"/>
                        </a:lnTo>
                        <a:lnTo>
                          <a:pt x="75860" y="189806"/>
                        </a:lnTo>
                        <a:lnTo>
                          <a:pt x="74485" y="190552"/>
                        </a:lnTo>
                        <a:cubicBezTo>
                          <a:pt x="56105" y="198326"/>
                          <a:pt x="36811" y="204363"/>
                          <a:pt x="16808" y="208455"/>
                        </a:cubicBezTo>
                        <a:lnTo>
                          <a:pt x="0" y="21015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1" name="フリーフォーム: 図形 130">
                    <a:extLst>
                      <a:ext uri="{FF2B5EF4-FFF2-40B4-BE49-F238E27FC236}">
                        <a16:creationId xmlns:a16="http://schemas.microsoft.com/office/drawing/2014/main" id="{25C0AEEF-481A-4627-88BB-3A5FA363C3C9}"/>
                      </a:ext>
                    </a:extLst>
                  </p:cNvPr>
                  <p:cNvSpPr/>
                  <p:nvPr/>
                </p:nvSpPr>
                <p:spPr>
                  <a:xfrm>
                    <a:off x="3568215" y="4090660"/>
                    <a:ext cx="75860" cy="210031"/>
                  </a:xfrm>
                  <a:custGeom>
                    <a:avLst/>
                    <a:gdLst>
                      <a:gd name="connsiteX0" fmla="*/ 75860 w 75860"/>
                      <a:gd name="connsiteY0" fmla="*/ 0 h 210031"/>
                      <a:gd name="connsiteX1" fmla="*/ 75860 w 75860"/>
                      <a:gd name="connsiteY1" fmla="*/ 210031 h 210031"/>
                      <a:gd name="connsiteX2" fmla="*/ 59645 w 75860"/>
                      <a:gd name="connsiteY2" fmla="*/ 208396 h 210031"/>
                      <a:gd name="connsiteX3" fmla="*/ 1968 w 75860"/>
                      <a:gd name="connsiteY3" fmla="*/ 190493 h 210031"/>
                      <a:gd name="connsiteX4" fmla="*/ 0 w 75860"/>
                      <a:gd name="connsiteY4" fmla="*/ 189425 h 210031"/>
                      <a:gd name="connsiteX5" fmla="*/ 0 w 75860"/>
                      <a:gd name="connsiteY5" fmla="*/ 20607 h 210031"/>
                      <a:gd name="connsiteX6" fmla="*/ 1968 w 75860"/>
                      <a:gd name="connsiteY6" fmla="*/ 19539 h 210031"/>
                      <a:gd name="connsiteX7" fmla="*/ 59645 w 75860"/>
                      <a:gd name="connsiteY7" fmla="*/ 1635 h 210031"/>
                      <a:gd name="connsiteX8" fmla="*/ 75860 w 75860"/>
                      <a:gd name="connsiteY8" fmla="*/ 0 h 210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5860" h="210031">
                        <a:moveTo>
                          <a:pt x="75860" y="0"/>
                        </a:moveTo>
                        <a:lnTo>
                          <a:pt x="75860" y="210031"/>
                        </a:lnTo>
                        <a:lnTo>
                          <a:pt x="59645" y="208396"/>
                        </a:lnTo>
                        <a:cubicBezTo>
                          <a:pt x="39643" y="204304"/>
                          <a:pt x="20348" y="198267"/>
                          <a:pt x="1968" y="190493"/>
                        </a:cubicBezTo>
                        <a:lnTo>
                          <a:pt x="0" y="189425"/>
                        </a:lnTo>
                        <a:lnTo>
                          <a:pt x="0" y="20607"/>
                        </a:lnTo>
                        <a:lnTo>
                          <a:pt x="1968" y="19539"/>
                        </a:lnTo>
                        <a:cubicBezTo>
                          <a:pt x="20348" y="11764"/>
                          <a:pt x="39643" y="5728"/>
                          <a:pt x="59645" y="1635"/>
                        </a:cubicBezTo>
                        <a:lnTo>
                          <a:pt x="7586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C0DD333E-13AC-4252-A1A7-79A6480D511A}"/>
                      </a:ext>
                    </a:extLst>
                  </p:cNvPr>
                  <p:cNvSpPr/>
                  <p:nvPr/>
                </p:nvSpPr>
                <p:spPr>
                  <a:xfrm>
                    <a:off x="3644075" y="4086052"/>
                    <a:ext cx="90827" cy="219247"/>
                  </a:xfrm>
                  <a:custGeom>
                    <a:avLst/>
                    <a:gdLst>
                      <a:gd name="connsiteX0" fmla="*/ 45710 w 90827"/>
                      <a:gd name="connsiteY0" fmla="*/ 0 h 219247"/>
                      <a:gd name="connsiteX1" fmla="*/ 90827 w 90827"/>
                      <a:gd name="connsiteY1" fmla="*/ 4549 h 219247"/>
                      <a:gd name="connsiteX2" fmla="*/ 90827 w 90827"/>
                      <a:gd name="connsiteY2" fmla="*/ 214699 h 219247"/>
                      <a:gd name="connsiteX3" fmla="*/ 45710 w 90827"/>
                      <a:gd name="connsiteY3" fmla="*/ 219247 h 219247"/>
                      <a:gd name="connsiteX4" fmla="*/ 0 w 90827"/>
                      <a:gd name="connsiteY4" fmla="*/ 214639 h 219247"/>
                      <a:gd name="connsiteX5" fmla="*/ 0 w 90827"/>
                      <a:gd name="connsiteY5" fmla="*/ 4608 h 219247"/>
                      <a:gd name="connsiteX6" fmla="*/ 45710 w 90827"/>
                      <a:gd name="connsiteY6" fmla="*/ 0 h 219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0827" h="219247">
                        <a:moveTo>
                          <a:pt x="45710" y="0"/>
                        </a:moveTo>
                        <a:lnTo>
                          <a:pt x="90827" y="4549"/>
                        </a:lnTo>
                        <a:lnTo>
                          <a:pt x="90827" y="214699"/>
                        </a:lnTo>
                        <a:lnTo>
                          <a:pt x="45710" y="219247"/>
                        </a:lnTo>
                        <a:lnTo>
                          <a:pt x="0" y="214639"/>
                        </a:lnTo>
                        <a:lnTo>
                          <a:pt x="0" y="4608"/>
                        </a:lnTo>
                        <a:lnTo>
                          <a:pt x="4571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E5319046-BFBE-42A1-9BC5-3EAE6C01B109}"/>
                      </a:ext>
                    </a:extLst>
                  </p:cNvPr>
                  <p:cNvSpPr/>
                  <p:nvPr/>
                </p:nvSpPr>
                <p:spPr>
                  <a:xfrm>
                    <a:off x="3810762" y="4110944"/>
                    <a:ext cx="112488" cy="169462"/>
                  </a:xfrm>
                  <a:custGeom>
                    <a:avLst/>
                    <a:gdLst>
                      <a:gd name="connsiteX0" fmla="*/ 0 w 112488"/>
                      <a:gd name="connsiteY0" fmla="*/ 0 h 169462"/>
                      <a:gd name="connsiteX1" fmla="*/ 50819 w 112488"/>
                      <a:gd name="connsiteY1" fmla="*/ 27584 h 169462"/>
                      <a:gd name="connsiteX2" fmla="*/ 96294 w 112488"/>
                      <a:gd name="connsiteY2" fmla="*/ 65104 h 169462"/>
                      <a:gd name="connsiteX3" fmla="*/ 112488 w 112488"/>
                      <a:gd name="connsiteY3" fmla="*/ 84731 h 169462"/>
                      <a:gd name="connsiteX4" fmla="*/ 96294 w 112488"/>
                      <a:gd name="connsiteY4" fmla="*/ 104358 h 169462"/>
                      <a:gd name="connsiteX5" fmla="*/ 50819 w 112488"/>
                      <a:gd name="connsiteY5" fmla="*/ 141878 h 169462"/>
                      <a:gd name="connsiteX6" fmla="*/ 0 w 112488"/>
                      <a:gd name="connsiteY6" fmla="*/ 169462 h 169462"/>
                      <a:gd name="connsiteX7" fmla="*/ 0 w 112488"/>
                      <a:gd name="connsiteY7" fmla="*/ 0 h 1694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488" h="169462">
                        <a:moveTo>
                          <a:pt x="0" y="0"/>
                        </a:moveTo>
                        <a:lnTo>
                          <a:pt x="50819" y="27584"/>
                        </a:lnTo>
                        <a:cubicBezTo>
                          <a:pt x="67166" y="38627"/>
                          <a:pt x="82393" y="51203"/>
                          <a:pt x="96294" y="65104"/>
                        </a:cubicBezTo>
                        <a:lnTo>
                          <a:pt x="112488" y="84731"/>
                        </a:lnTo>
                        <a:lnTo>
                          <a:pt x="96294" y="104358"/>
                        </a:lnTo>
                        <a:cubicBezTo>
                          <a:pt x="82393" y="118259"/>
                          <a:pt x="67166" y="130834"/>
                          <a:pt x="50819" y="141878"/>
                        </a:cubicBezTo>
                        <a:lnTo>
                          <a:pt x="0" y="16946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AA1B3F05-544E-405E-BE95-AFBE5CCFB555}"/>
                      </a:ext>
                    </a:extLst>
                  </p:cNvPr>
                  <p:cNvSpPr/>
                  <p:nvPr/>
                </p:nvSpPr>
                <p:spPr>
                  <a:xfrm>
                    <a:off x="3456321" y="4111266"/>
                    <a:ext cx="111894" cy="168818"/>
                  </a:xfrm>
                  <a:custGeom>
                    <a:avLst/>
                    <a:gdLst>
                      <a:gd name="connsiteX0" fmla="*/ 111894 w 111894"/>
                      <a:gd name="connsiteY0" fmla="*/ 0 h 168818"/>
                      <a:gd name="connsiteX1" fmla="*/ 111894 w 111894"/>
                      <a:gd name="connsiteY1" fmla="*/ 168818 h 168818"/>
                      <a:gd name="connsiteX2" fmla="*/ 61668 w 111894"/>
                      <a:gd name="connsiteY2" fmla="*/ 141556 h 168818"/>
                      <a:gd name="connsiteX3" fmla="*/ 16194 w 111894"/>
                      <a:gd name="connsiteY3" fmla="*/ 104036 h 168818"/>
                      <a:gd name="connsiteX4" fmla="*/ 0 w 111894"/>
                      <a:gd name="connsiteY4" fmla="*/ 84409 h 168818"/>
                      <a:gd name="connsiteX5" fmla="*/ 16194 w 111894"/>
                      <a:gd name="connsiteY5" fmla="*/ 64782 h 168818"/>
                      <a:gd name="connsiteX6" fmla="*/ 61668 w 111894"/>
                      <a:gd name="connsiteY6" fmla="*/ 27262 h 168818"/>
                      <a:gd name="connsiteX7" fmla="*/ 111894 w 111894"/>
                      <a:gd name="connsiteY7" fmla="*/ 0 h 1688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894" h="168818">
                        <a:moveTo>
                          <a:pt x="111894" y="0"/>
                        </a:moveTo>
                        <a:lnTo>
                          <a:pt x="111894" y="168818"/>
                        </a:lnTo>
                        <a:lnTo>
                          <a:pt x="61668" y="141556"/>
                        </a:lnTo>
                        <a:cubicBezTo>
                          <a:pt x="45322" y="130512"/>
                          <a:pt x="30095" y="117937"/>
                          <a:pt x="16194" y="104036"/>
                        </a:cubicBezTo>
                        <a:lnTo>
                          <a:pt x="0" y="84409"/>
                        </a:lnTo>
                        <a:lnTo>
                          <a:pt x="16194" y="64782"/>
                        </a:lnTo>
                        <a:cubicBezTo>
                          <a:pt x="30095" y="50881"/>
                          <a:pt x="45322" y="38305"/>
                          <a:pt x="61668" y="27262"/>
                        </a:cubicBezTo>
                        <a:lnTo>
                          <a:pt x="11189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BEB4418C-5E1F-4315-832C-915492E9904F}"/>
                    </a:ext>
                  </a:extLst>
                </p:cNvPr>
                <p:cNvGrpSpPr/>
                <p:nvPr/>
              </p:nvGrpSpPr>
              <p:grpSpPr>
                <a:xfrm>
                  <a:off x="5223114" y="3368040"/>
                  <a:ext cx="488046" cy="240049"/>
                  <a:chOff x="2987181" y="1306891"/>
                  <a:chExt cx="396625" cy="195083"/>
                </a:xfrm>
              </p:grpSpPr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D28DE15D-C848-492A-8B20-993E6A9D3882}"/>
                      </a:ext>
                    </a:extLst>
                  </p:cNvPr>
                  <p:cNvSpPr/>
                  <p:nvPr/>
                </p:nvSpPr>
                <p:spPr>
                  <a:xfrm>
                    <a:off x="3004313" y="1306891"/>
                    <a:ext cx="364264" cy="173666"/>
                  </a:xfrm>
                  <a:custGeom>
                    <a:avLst/>
                    <a:gdLst>
                      <a:gd name="connsiteX0" fmla="*/ 247051 w 494102"/>
                      <a:gd name="connsiteY0" fmla="*/ 0 h 235568"/>
                      <a:gd name="connsiteX1" fmla="*/ 490656 w 494102"/>
                      <a:gd name="connsiteY1" fmla="*/ 200967 h 235568"/>
                      <a:gd name="connsiteX2" fmla="*/ 494102 w 494102"/>
                      <a:gd name="connsiteY2" fmla="*/ 235568 h 235568"/>
                      <a:gd name="connsiteX3" fmla="*/ 0 w 494102"/>
                      <a:gd name="connsiteY3" fmla="*/ 235568 h 235568"/>
                      <a:gd name="connsiteX4" fmla="*/ 3446 w 494102"/>
                      <a:gd name="connsiteY4" fmla="*/ 200967 h 235568"/>
                      <a:gd name="connsiteX5" fmla="*/ 247051 w 494102"/>
                      <a:gd name="connsiteY5" fmla="*/ 0 h 2355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94102" h="235568">
                        <a:moveTo>
                          <a:pt x="247051" y="0"/>
                        </a:moveTo>
                        <a:cubicBezTo>
                          <a:pt x="367214" y="0"/>
                          <a:pt x="467470" y="86275"/>
                          <a:pt x="490656" y="200967"/>
                        </a:cubicBezTo>
                        <a:lnTo>
                          <a:pt x="494102" y="235568"/>
                        </a:lnTo>
                        <a:lnTo>
                          <a:pt x="0" y="235568"/>
                        </a:lnTo>
                        <a:lnTo>
                          <a:pt x="3446" y="200967"/>
                        </a:lnTo>
                        <a:cubicBezTo>
                          <a:pt x="26633" y="86275"/>
                          <a:pt x="126888" y="0"/>
                          <a:pt x="24705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9" name="四角形: 角を丸くする 128">
                    <a:extLst>
                      <a:ext uri="{FF2B5EF4-FFF2-40B4-BE49-F238E27FC236}">
                        <a16:creationId xmlns:a16="http://schemas.microsoft.com/office/drawing/2014/main" id="{BF954171-CF74-4E12-9E28-F5550B2B4CB9}"/>
                      </a:ext>
                    </a:extLst>
                  </p:cNvPr>
                  <p:cNvSpPr/>
                  <p:nvPr/>
                </p:nvSpPr>
                <p:spPr>
                  <a:xfrm>
                    <a:off x="2987181" y="1468268"/>
                    <a:ext cx="396625" cy="337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D8D5AC26-B331-4AA2-8E07-7D7B98873BED}"/>
              </a:ext>
            </a:extLst>
          </p:cNvPr>
          <p:cNvGrpSpPr/>
          <p:nvPr/>
        </p:nvGrpSpPr>
        <p:grpSpPr>
          <a:xfrm>
            <a:off x="6711987" y="3974092"/>
            <a:ext cx="2207727" cy="2259973"/>
            <a:chOff x="4177709" y="2818624"/>
            <a:chExt cx="1471133" cy="1505948"/>
          </a:xfrm>
        </p:grpSpPr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C782B34B-C98C-4245-A1AB-2A27EA485297}"/>
                </a:ext>
              </a:extLst>
            </p:cNvPr>
            <p:cNvGrpSpPr/>
            <p:nvPr/>
          </p:nvGrpSpPr>
          <p:grpSpPr>
            <a:xfrm>
              <a:off x="4916294" y="3594421"/>
              <a:ext cx="732548" cy="730151"/>
              <a:chOff x="3693256" y="3542775"/>
              <a:chExt cx="1916799" cy="1910525"/>
            </a:xfrm>
          </p:grpSpPr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7993E5F0-BB5A-4699-BFE5-DEBE0CF65C1C}"/>
                  </a:ext>
                </a:extLst>
              </p:cNvPr>
              <p:cNvSpPr/>
              <p:nvPr/>
            </p:nvSpPr>
            <p:spPr>
              <a:xfrm rot="18513278">
                <a:off x="4656123" y="4096942"/>
                <a:ext cx="619641" cy="932961"/>
              </a:xfrm>
              <a:custGeom>
                <a:avLst/>
                <a:gdLst>
                  <a:gd name="connsiteX0" fmla="*/ 468343 w 936686"/>
                  <a:gd name="connsiteY0" fmla="*/ 0 h 1220480"/>
                  <a:gd name="connsiteX1" fmla="*/ 799512 w 936686"/>
                  <a:gd name="connsiteY1" fmla="*/ 137174 h 1220480"/>
                  <a:gd name="connsiteX2" fmla="*/ 799512 w 936686"/>
                  <a:gd name="connsiteY2" fmla="*/ 799512 h 1220480"/>
                  <a:gd name="connsiteX3" fmla="*/ 468343 w 936686"/>
                  <a:gd name="connsiteY3" fmla="*/ 1220480 h 1220480"/>
                  <a:gd name="connsiteX4" fmla="*/ 137174 w 936686"/>
                  <a:gd name="connsiteY4" fmla="*/ 799512 h 1220480"/>
                  <a:gd name="connsiteX5" fmla="*/ 137174 w 936686"/>
                  <a:gd name="connsiteY5" fmla="*/ 137174 h 1220480"/>
                  <a:gd name="connsiteX6" fmla="*/ 468343 w 936686"/>
                  <a:gd name="connsiteY6" fmla="*/ 0 h 12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6686" h="1220480">
                    <a:moveTo>
                      <a:pt x="468343" y="0"/>
                    </a:moveTo>
                    <a:cubicBezTo>
                      <a:pt x="588203" y="0"/>
                      <a:pt x="708062" y="45725"/>
                      <a:pt x="799512" y="137174"/>
                    </a:cubicBezTo>
                    <a:cubicBezTo>
                      <a:pt x="982411" y="320074"/>
                      <a:pt x="982411" y="616612"/>
                      <a:pt x="799512" y="799512"/>
                    </a:cubicBezTo>
                    <a:cubicBezTo>
                      <a:pt x="674156" y="924868"/>
                      <a:pt x="563767" y="1065190"/>
                      <a:pt x="468343" y="1220480"/>
                    </a:cubicBezTo>
                    <a:cubicBezTo>
                      <a:pt x="372920" y="1065190"/>
                      <a:pt x="262530" y="924868"/>
                      <a:pt x="137174" y="799512"/>
                    </a:cubicBezTo>
                    <a:cubicBezTo>
                      <a:pt x="-45725" y="616612"/>
                      <a:pt x="-45725" y="320074"/>
                      <a:pt x="137174" y="137174"/>
                    </a:cubicBezTo>
                    <a:cubicBezTo>
                      <a:pt x="228624" y="45725"/>
                      <a:pt x="348484" y="0"/>
                      <a:pt x="4683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3A594EEF-AE7C-4853-AF3C-DB61A3A3BCBE}"/>
                  </a:ext>
                </a:extLst>
              </p:cNvPr>
              <p:cNvSpPr/>
              <p:nvPr/>
            </p:nvSpPr>
            <p:spPr>
              <a:xfrm rot="18513278">
                <a:off x="4490855" y="4241119"/>
                <a:ext cx="595699" cy="390910"/>
              </a:xfrm>
              <a:custGeom>
                <a:avLst/>
                <a:gdLst>
                  <a:gd name="connsiteX0" fmla="*/ 528897 w 595699"/>
                  <a:gd name="connsiteY0" fmla="*/ 52375 h 390910"/>
                  <a:gd name="connsiteX1" fmla="*/ 568598 w 595699"/>
                  <a:gd name="connsiteY1" fmla="*/ 108537 h 390910"/>
                  <a:gd name="connsiteX2" fmla="*/ 595699 w 595699"/>
                  <a:gd name="connsiteY2" fmla="*/ 168048 h 390910"/>
                  <a:gd name="connsiteX3" fmla="*/ 580926 w 595699"/>
                  <a:gd name="connsiteY3" fmla="*/ 198271 h 390910"/>
                  <a:gd name="connsiteX4" fmla="*/ 404080 w 595699"/>
                  <a:gd name="connsiteY4" fmla="*/ 354447 h 390910"/>
                  <a:gd name="connsiteX5" fmla="*/ 25716 w 595699"/>
                  <a:gd name="connsiteY5" fmla="*/ 331541 h 390910"/>
                  <a:gd name="connsiteX6" fmla="*/ 592 w 595699"/>
                  <a:gd name="connsiteY6" fmla="*/ 312664 h 390910"/>
                  <a:gd name="connsiteX7" fmla="*/ 0 w 595699"/>
                  <a:gd name="connsiteY7" fmla="*/ 305527 h 390910"/>
                  <a:gd name="connsiteX8" fmla="*/ 22686 w 595699"/>
                  <a:gd name="connsiteY8" fmla="*/ 170808 h 390910"/>
                  <a:gd name="connsiteX9" fmla="*/ 44183 w 595699"/>
                  <a:gd name="connsiteY9" fmla="*/ 123602 h 390910"/>
                  <a:gd name="connsiteX10" fmla="*/ 45811 w 595699"/>
                  <a:gd name="connsiteY10" fmla="*/ 126378 h 390910"/>
                  <a:gd name="connsiteX11" fmla="*/ 334515 w 595699"/>
                  <a:gd name="connsiteY11" fmla="*/ 201731 h 390910"/>
                  <a:gd name="connsiteX12" fmla="*/ 457830 w 595699"/>
                  <a:gd name="connsiteY12" fmla="*/ 69705 h 390910"/>
                  <a:gd name="connsiteX13" fmla="*/ 469604 w 595699"/>
                  <a:gd name="connsiteY13" fmla="*/ 0 h 390910"/>
                  <a:gd name="connsiteX14" fmla="*/ 480294 w 595699"/>
                  <a:gd name="connsiteY14" fmla="*/ 6500 h 390910"/>
                  <a:gd name="connsiteX15" fmla="*/ 528897 w 595699"/>
                  <a:gd name="connsiteY15" fmla="*/ 52375 h 390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5699" h="390910">
                    <a:moveTo>
                      <a:pt x="528897" y="52375"/>
                    </a:moveTo>
                    <a:cubicBezTo>
                      <a:pt x="544021" y="69851"/>
                      <a:pt x="557254" y="88685"/>
                      <a:pt x="568598" y="108537"/>
                    </a:cubicBezTo>
                    <a:lnTo>
                      <a:pt x="595699" y="168048"/>
                    </a:lnTo>
                    <a:lnTo>
                      <a:pt x="580926" y="198271"/>
                    </a:lnTo>
                    <a:cubicBezTo>
                      <a:pt x="540283" y="264534"/>
                      <a:pt x="480128" y="319805"/>
                      <a:pt x="404080" y="354447"/>
                    </a:cubicBezTo>
                    <a:cubicBezTo>
                      <a:pt x="277334" y="412182"/>
                      <a:pt x="136327" y="399000"/>
                      <a:pt x="25716" y="331541"/>
                    </a:cubicBezTo>
                    <a:lnTo>
                      <a:pt x="592" y="312664"/>
                    </a:lnTo>
                    <a:lnTo>
                      <a:pt x="0" y="305527"/>
                    </a:lnTo>
                    <a:cubicBezTo>
                      <a:pt x="0" y="259716"/>
                      <a:pt x="7562" y="213904"/>
                      <a:pt x="22686" y="170808"/>
                    </a:cubicBezTo>
                    <a:lnTo>
                      <a:pt x="44183" y="123602"/>
                    </a:lnTo>
                    <a:lnTo>
                      <a:pt x="45811" y="126378"/>
                    </a:lnTo>
                    <a:cubicBezTo>
                      <a:pt x="110614" y="214984"/>
                      <a:pt x="230738" y="249004"/>
                      <a:pt x="334515" y="201731"/>
                    </a:cubicBezTo>
                    <a:cubicBezTo>
                      <a:pt x="393816" y="174717"/>
                      <a:pt x="436593" y="126256"/>
                      <a:pt x="457830" y="69705"/>
                    </a:cubicBezTo>
                    <a:lnTo>
                      <a:pt x="469604" y="0"/>
                    </a:lnTo>
                    <a:lnTo>
                      <a:pt x="480294" y="6500"/>
                    </a:lnTo>
                    <a:cubicBezTo>
                      <a:pt x="497474" y="19607"/>
                      <a:pt x="513773" y="34899"/>
                      <a:pt x="528897" y="5237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EC34363C-8BD8-4AD3-A2DB-3BD33D5E9913}"/>
                  </a:ext>
                </a:extLst>
              </p:cNvPr>
              <p:cNvSpPr/>
              <p:nvPr/>
            </p:nvSpPr>
            <p:spPr>
              <a:xfrm rot="18513278">
                <a:off x="4785383" y="4488094"/>
                <a:ext cx="568774" cy="277693"/>
              </a:xfrm>
              <a:custGeom>
                <a:avLst/>
                <a:gdLst>
                  <a:gd name="connsiteX0" fmla="*/ 568774 w 568774"/>
                  <a:gd name="connsiteY0" fmla="*/ 0 h 277693"/>
                  <a:gd name="connsiteX1" fmla="*/ 557183 w 568774"/>
                  <a:gd name="connsiteY1" fmla="*/ 45193 h 277693"/>
                  <a:gd name="connsiteX2" fmla="*/ 489125 w 568774"/>
                  <a:gd name="connsiteY2" fmla="*/ 163626 h 277693"/>
                  <a:gd name="connsiteX3" fmla="*/ 428038 w 568774"/>
                  <a:gd name="connsiteY3" fmla="*/ 243179 h 277693"/>
                  <a:gd name="connsiteX4" fmla="*/ 329526 w 568774"/>
                  <a:gd name="connsiteY4" fmla="*/ 268958 h 277693"/>
                  <a:gd name="connsiteX5" fmla="*/ 212134 w 568774"/>
                  <a:gd name="connsiteY5" fmla="*/ 277602 h 277693"/>
                  <a:gd name="connsiteX6" fmla="*/ 131939 w 568774"/>
                  <a:gd name="connsiteY6" fmla="*/ 269068 h 277693"/>
                  <a:gd name="connsiteX7" fmla="*/ 50972 w 568774"/>
                  <a:gd name="connsiteY7" fmla="*/ 163626 h 277693"/>
                  <a:gd name="connsiteX8" fmla="*/ 11271 w 568774"/>
                  <a:gd name="connsiteY8" fmla="*/ 107464 h 277693"/>
                  <a:gd name="connsiteX9" fmla="*/ 0 w 568774"/>
                  <a:gd name="connsiteY9" fmla="*/ 82713 h 277693"/>
                  <a:gd name="connsiteX10" fmla="*/ 35462 w 568774"/>
                  <a:gd name="connsiteY10" fmla="*/ 100459 h 277693"/>
                  <a:gd name="connsiteX11" fmla="*/ 483637 w 568774"/>
                  <a:gd name="connsiteY11" fmla="*/ 64341 h 277693"/>
                  <a:gd name="connsiteX12" fmla="*/ 561308 w 568774"/>
                  <a:gd name="connsiteY12" fmla="*/ 7909 h 277693"/>
                  <a:gd name="connsiteX13" fmla="*/ 568774 w 568774"/>
                  <a:gd name="connsiteY13" fmla="*/ 0 h 277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68774" h="277693">
                    <a:moveTo>
                      <a:pt x="568774" y="0"/>
                    </a:moveTo>
                    <a:lnTo>
                      <a:pt x="557183" y="45193"/>
                    </a:lnTo>
                    <a:cubicBezTo>
                      <a:pt x="542059" y="88290"/>
                      <a:pt x="519373" y="128673"/>
                      <a:pt x="489125" y="163626"/>
                    </a:cubicBezTo>
                    <a:lnTo>
                      <a:pt x="428038" y="243179"/>
                    </a:lnTo>
                    <a:lnTo>
                      <a:pt x="329526" y="268958"/>
                    </a:lnTo>
                    <a:cubicBezTo>
                      <a:pt x="290536" y="275407"/>
                      <a:pt x="251242" y="278256"/>
                      <a:pt x="212134" y="277602"/>
                    </a:cubicBezTo>
                    <a:lnTo>
                      <a:pt x="131939" y="269068"/>
                    </a:lnTo>
                    <a:lnTo>
                      <a:pt x="50972" y="163626"/>
                    </a:lnTo>
                    <a:cubicBezTo>
                      <a:pt x="35848" y="146149"/>
                      <a:pt x="22615" y="127316"/>
                      <a:pt x="11271" y="107464"/>
                    </a:cubicBezTo>
                    <a:lnTo>
                      <a:pt x="0" y="82713"/>
                    </a:lnTo>
                    <a:lnTo>
                      <a:pt x="35462" y="100459"/>
                    </a:lnTo>
                    <a:cubicBezTo>
                      <a:pt x="178040" y="156375"/>
                      <a:pt x="343367" y="147487"/>
                      <a:pt x="483637" y="64341"/>
                    </a:cubicBezTo>
                    <a:cubicBezTo>
                      <a:pt x="511691" y="47712"/>
                      <a:pt x="537621" y="28777"/>
                      <a:pt x="561308" y="7909"/>
                    </a:cubicBezTo>
                    <a:lnTo>
                      <a:pt x="568774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1065F9C9-C698-4D18-89C0-9BCD15FE1C23}"/>
                  </a:ext>
                </a:extLst>
              </p:cNvPr>
              <p:cNvSpPr/>
              <p:nvPr/>
            </p:nvSpPr>
            <p:spPr>
              <a:xfrm>
                <a:off x="4451647" y="4114446"/>
                <a:ext cx="463678" cy="463679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EF0C105A-E7E3-4DB8-B63D-5D475FF33BF1}"/>
                  </a:ext>
                </a:extLst>
              </p:cNvPr>
              <p:cNvGrpSpPr/>
              <p:nvPr/>
            </p:nvGrpSpPr>
            <p:grpSpPr>
              <a:xfrm>
                <a:off x="3693256" y="3542775"/>
                <a:ext cx="1916799" cy="1431251"/>
                <a:chOff x="3992474" y="3610727"/>
                <a:chExt cx="2323377" cy="1734838"/>
              </a:xfrm>
            </p:grpSpPr>
            <p:grpSp>
              <p:nvGrpSpPr>
                <p:cNvPr id="260" name="グループ化 259">
                  <a:extLst>
                    <a:ext uri="{FF2B5EF4-FFF2-40B4-BE49-F238E27FC236}">
                      <a16:creationId xmlns:a16="http://schemas.microsoft.com/office/drawing/2014/main" id="{B092C68B-4755-499D-98BB-9B9DC84EB4FA}"/>
                    </a:ext>
                  </a:extLst>
                </p:cNvPr>
                <p:cNvGrpSpPr/>
                <p:nvPr/>
              </p:nvGrpSpPr>
              <p:grpSpPr>
                <a:xfrm rot="2356345" flipH="1">
                  <a:off x="4749604" y="4731090"/>
                  <a:ext cx="790593" cy="614475"/>
                  <a:chOff x="5041403" y="4713390"/>
                  <a:chExt cx="790593" cy="614475"/>
                </a:xfrm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EFABF7B7-EF5E-487C-8891-AB26645B94FC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5041403" y="4718562"/>
                    <a:ext cx="590003" cy="47011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73" name="フリーフォーム: 図形 272">
                    <a:extLst>
                      <a:ext uri="{FF2B5EF4-FFF2-40B4-BE49-F238E27FC236}">
                        <a16:creationId xmlns:a16="http://schemas.microsoft.com/office/drawing/2014/main" id="{7C5C7690-2055-43AE-BA5E-5761CF6AD3DA}"/>
                      </a:ext>
                    </a:extLst>
                  </p:cNvPr>
                  <p:cNvSpPr/>
                  <p:nvPr/>
                </p:nvSpPr>
                <p:spPr>
                  <a:xfrm rot="755758" flipV="1">
                    <a:off x="5060813" y="4713390"/>
                    <a:ext cx="771183" cy="614475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31CB5733-6F38-4E61-BB30-41D7AE02A66B}"/>
                      </a:ext>
                    </a:extLst>
                  </p:cNvPr>
                  <p:cNvSpPr/>
                  <p:nvPr/>
                </p:nvSpPr>
                <p:spPr>
                  <a:xfrm rot="21256345" flipV="1">
                    <a:off x="5188083" y="4729738"/>
                    <a:ext cx="590003" cy="47011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05835259-D2C1-4B80-A814-D142715A1B37}"/>
                    </a:ext>
                  </a:extLst>
                </p:cNvPr>
                <p:cNvSpPr/>
                <p:nvPr/>
              </p:nvSpPr>
              <p:spPr>
                <a:xfrm rot="6105773">
                  <a:off x="4173096" y="3430105"/>
                  <a:ext cx="835454" cy="1196697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>
                  <a:solidFill>
                    <a:srgbClr val="00B0F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2" name="グループ化 261">
                  <a:extLst>
                    <a:ext uri="{FF2B5EF4-FFF2-40B4-BE49-F238E27FC236}">
                      <a16:creationId xmlns:a16="http://schemas.microsoft.com/office/drawing/2014/main" id="{AAEE432A-2895-4723-B3AA-D6FF65B0F9D6}"/>
                    </a:ext>
                  </a:extLst>
                </p:cNvPr>
                <p:cNvGrpSpPr/>
                <p:nvPr/>
              </p:nvGrpSpPr>
              <p:grpSpPr>
                <a:xfrm rot="19243655">
                  <a:off x="4715097" y="4731090"/>
                  <a:ext cx="790594" cy="614475"/>
                  <a:chOff x="4536933" y="4300892"/>
                  <a:chExt cx="790594" cy="614475"/>
                </a:xfrm>
              </p:grpSpPr>
              <p:sp>
                <p:nvSpPr>
                  <p:cNvPr id="269" name="フリーフォーム: 図形 268">
                    <a:extLst>
                      <a:ext uri="{FF2B5EF4-FFF2-40B4-BE49-F238E27FC236}">
                        <a16:creationId xmlns:a16="http://schemas.microsoft.com/office/drawing/2014/main" id="{AFC9C571-8C7D-4F0C-8C96-5925D5F9D519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4536933" y="4306064"/>
                    <a:ext cx="590002" cy="47011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70" name="フリーフォーム: 図形 269">
                    <a:extLst>
                      <a:ext uri="{FF2B5EF4-FFF2-40B4-BE49-F238E27FC236}">
                        <a16:creationId xmlns:a16="http://schemas.microsoft.com/office/drawing/2014/main" id="{FFB6EB21-8C32-4191-A818-94C06D449152}"/>
                      </a:ext>
                    </a:extLst>
                  </p:cNvPr>
                  <p:cNvSpPr/>
                  <p:nvPr/>
                </p:nvSpPr>
                <p:spPr>
                  <a:xfrm rot="755758" flipV="1">
                    <a:off x="4556345" y="4300892"/>
                    <a:ext cx="771182" cy="614475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71" name="フリーフォーム: 図形 270">
                    <a:extLst>
                      <a:ext uri="{FF2B5EF4-FFF2-40B4-BE49-F238E27FC236}">
                        <a16:creationId xmlns:a16="http://schemas.microsoft.com/office/drawing/2014/main" id="{051F7395-BC5A-4540-B9B9-0AE9FD897A6C}"/>
                      </a:ext>
                    </a:extLst>
                  </p:cNvPr>
                  <p:cNvSpPr/>
                  <p:nvPr/>
                </p:nvSpPr>
                <p:spPr>
                  <a:xfrm rot="21558482" flipV="1">
                    <a:off x="4665199" y="4307014"/>
                    <a:ext cx="590002" cy="47011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02AF992E-4B84-4648-8BD3-C16E45729F4B}"/>
                    </a:ext>
                  </a:extLst>
                </p:cNvPr>
                <p:cNvSpPr/>
                <p:nvPr/>
              </p:nvSpPr>
              <p:spPr>
                <a:xfrm rot="15494227" flipH="1">
                  <a:off x="5299776" y="3430105"/>
                  <a:ext cx="835454" cy="1196697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>
                  <a:solidFill>
                    <a:srgbClr val="00B0F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星: 12 pt 263">
                  <a:extLst>
                    <a:ext uri="{FF2B5EF4-FFF2-40B4-BE49-F238E27FC236}">
                      <a16:creationId xmlns:a16="http://schemas.microsoft.com/office/drawing/2014/main" id="{05EF6865-4D4D-4446-8545-50EDAF351988}"/>
                    </a:ext>
                  </a:extLst>
                </p:cNvPr>
                <p:cNvSpPr/>
                <p:nvPr/>
              </p:nvSpPr>
              <p:spPr>
                <a:xfrm>
                  <a:off x="4749254" y="4238779"/>
                  <a:ext cx="680521" cy="663248"/>
                </a:xfrm>
                <a:prstGeom prst="star12">
                  <a:avLst>
                    <a:gd name="adj" fmla="val 44079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5A9F7523-3295-4450-A3AB-5A72068C02B0}"/>
                    </a:ext>
                  </a:extLst>
                </p:cNvPr>
                <p:cNvGrpSpPr/>
                <p:nvPr/>
              </p:nvGrpSpPr>
              <p:grpSpPr>
                <a:xfrm>
                  <a:off x="4478724" y="4054213"/>
                  <a:ext cx="962240" cy="747191"/>
                  <a:chOff x="5012096" y="988959"/>
                  <a:chExt cx="641426" cy="498075"/>
                </a:xfrm>
              </p:grpSpPr>
              <p:sp>
                <p:nvSpPr>
                  <p:cNvPr id="266" name="フリーフォーム: 図形 265">
                    <a:extLst>
                      <a:ext uri="{FF2B5EF4-FFF2-40B4-BE49-F238E27FC236}">
                        <a16:creationId xmlns:a16="http://schemas.microsoft.com/office/drawing/2014/main" id="{F2FFE388-6EB3-4205-9EB2-4B2B5997F26A}"/>
                      </a:ext>
                    </a:extLst>
                  </p:cNvPr>
                  <p:cNvSpPr/>
                  <p:nvPr/>
                </p:nvSpPr>
                <p:spPr>
                  <a:xfrm rot="625307">
                    <a:off x="5012096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7" name="フリーフォーム: 図形 266">
                    <a:extLst>
                      <a:ext uri="{FF2B5EF4-FFF2-40B4-BE49-F238E27FC236}">
                        <a16:creationId xmlns:a16="http://schemas.microsoft.com/office/drawing/2014/main" id="{628ABF6F-23AD-4769-9E99-1A49E6BC0FDE}"/>
                      </a:ext>
                    </a:extLst>
                  </p:cNvPr>
                  <p:cNvSpPr/>
                  <p:nvPr/>
                </p:nvSpPr>
                <p:spPr>
                  <a:xfrm rot="20974693" flipH="1">
                    <a:off x="5375148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8" name="楕円 267">
                    <a:extLst>
                      <a:ext uri="{FF2B5EF4-FFF2-40B4-BE49-F238E27FC236}">
                        <a16:creationId xmlns:a16="http://schemas.microsoft.com/office/drawing/2014/main" id="{EFEFF0E7-8D7F-4382-8C1D-B047D2B9CAC3}"/>
                      </a:ext>
                    </a:extLst>
                  </p:cNvPr>
                  <p:cNvSpPr/>
                  <p:nvPr/>
                </p:nvSpPr>
                <p:spPr>
                  <a:xfrm>
                    <a:off x="5127989" y="1077388"/>
                    <a:ext cx="409646" cy="40964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249" name="四角形: 角を丸くする 248">
                <a:extLst>
                  <a:ext uri="{FF2B5EF4-FFF2-40B4-BE49-F238E27FC236}">
                    <a16:creationId xmlns:a16="http://schemas.microsoft.com/office/drawing/2014/main" id="{5CE29830-5199-4340-A6BF-F2D96364311F}"/>
                  </a:ext>
                </a:extLst>
              </p:cNvPr>
              <p:cNvSpPr/>
              <p:nvPr/>
            </p:nvSpPr>
            <p:spPr>
              <a:xfrm rot="5400000">
                <a:off x="4415964" y="5018136"/>
                <a:ext cx="386157" cy="1468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四角形: 角を丸くする 249">
                <a:extLst>
                  <a:ext uri="{FF2B5EF4-FFF2-40B4-BE49-F238E27FC236}">
                    <a16:creationId xmlns:a16="http://schemas.microsoft.com/office/drawing/2014/main" id="{F78C2EC3-2892-4190-9297-50E0E6AB4B50}"/>
                  </a:ext>
                </a:extLst>
              </p:cNvPr>
              <p:cNvSpPr/>
              <p:nvPr/>
            </p:nvSpPr>
            <p:spPr>
              <a:xfrm rot="5400000">
                <a:off x="4415964" y="5068511"/>
                <a:ext cx="386157" cy="14685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611E67FE-A573-4B3A-A78E-9CEFF66DD04F}"/>
                  </a:ext>
                </a:extLst>
              </p:cNvPr>
              <p:cNvSpPr/>
              <p:nvPr/>
            </p:nvSpPr>
            <p:spPr>
              <a:xfrm rot="10800000">
                <a:off x="4549439" y="4772443"/>
                <a:ext cx="119203" cy="45719"/>
              </a:xfrm>
              <a:custGeom>
                <a:avLst/>
                <a:gdLst>
                  <a:gd name="connsiteX0" fmla="*/ 190429 w 222757"/>
                  <a:gd name="connsiteY0" fmla="*/ 64657 h 85436"/>
                  <a:gd name="connsiteX1" fmla="*/ 158100 w 222757"/>
                  <a:gd name="connsiteY1" fmla="*/ 16164 h 85436"/>
                  <a:gd name="connsiteX2" fmla="*/ 174264 w 222757"/>
                  <a:gd name="connsiteY2" fmla="*/ 0 h 85436"/>
                  <a:gd name="connsiteX3" fmla="*/ 222757 w 222757"/>
                  <a:gd name="connsiteY3" fmla="*/ 32329 h 85436"/>
                  <a:gd name="connsiteX4" fmla="*/ 32328 w 222757"/>
                  <a:gd name="connsiteY4" fmla="*/ 64658 h 85436"/>
                  <a:gd name="connsiteX5" fmla="*/ 0 w 222757"/>
                  <a:gd name="connsiteY5" fmla="*/ 32330 h 85436"/>
                  <a:gd name="connsiteX6" fmla="*/ 48493 w 222757"/>
                  <a:gd name="connsiteY6" fmla="*/ 0 h 85436"/>
                  <a:gd name="connsiteX7" fmla="*/ 64657 w 222757"/>
                  <a:gd name="connsiteY7" fmla="*/ 16164 h 85436"/>
                  <a:gd name="connsiteX8" fmla="*/ 129282 w 222757"/>
                  <a:gd name="connsiteY8" fmla="*/ 85436 h 85436"/>
                  <a:gd name="connsiteX9" fmla="*/ 83563 w 222757"/>
                  <a:gd name="connsiteY9" fmla="*/ 85436 h 85436"/>
                  <a:gd name="connsiteX10" fmla="*/ 94993 w 222757"/>
                  <a:gd name="connsiteY10" fmla="*/ 28286 h 85436"/>
                  <a:gd name="connsiteX11" fmla="*/ 117852 w 222757"/>
                  <a:gd name="connsiteY11" fmla="*/ 28286 h 85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2757" h="85436">
                    <a:moveTo>
                      <a:pt x="190429" y="64657"/>
                    </a:moveTo>
                    <a:lnTo>
                      <a:pt x="158100" y="16164"/>
                    </a:lnTo>
                    <a:lnTo>
                      <a:pt x="174264" y="0"/>
                    </a:lnTo>
                    <a:lnTo>
                      <a:pt x="222757" y="32329"/>
                    </a:lnTo>
                    <a:close/>
                    <a:moveTo>
                      <a:pt x="32328" y="64658"/>
                    </a:moveTo>
                    <a:lnTo>
                      <a:pt x="0" y="32330"/>
                    </a:lnTo>
                    <a:lnTo>
                      <a:pt x="48493" y="0"/>
                    </a:lnTo>
                    <a:lnTo>
                      <a:pt x="64657" y="16164"/>
                    </a:lnTo>
                    <a:close/>
                    <a:moveTo>
                      <a:pt x="129282" y="85436"/>
                    </a:moveTo>
                    <a:lnTo>
                      <a:pt x="83563" y="85436"/>
                    </a:lnTo>
                    <a:lnTo>
                      <a:pt x="94993" y="28286"/>
                    </a:lnTo>
                    <a:lnTo>
                      <a:pt x="117852" y="2828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A672FD2E-5C9E-4CF1-8B2C-827C46F51C12}"/>
                  </a:ext>
                </a:extLst>
              </p:cNvPr>
              <p:cNvGrpSpPr/>
              <p:nvPr/>
            </p:nvGrpSpPr>
            <p:grpSpPr>
              <a:xfrm>
                <a:off x="4426925" y="5036324"/>
                <a:ext cx="375892" cy="416976"/>
                <a:chOff x="4426925" y="5036324"/>
                <a:chExt cx="375892" cy="416976"/>
              </a:xfrm>
            </p:grpSpPr>
            <p:sp>
              <p:nvSpPr>
                <p:cNvPr id="258" name="台形 257">
                  <a:extLst>
                    <a:ext uri="{FF2B5EF4-FFF2-40B4-BE49-F238E27FC236}">
                      <a16:creationId xmlns:a16="http://schemas.microsoft.com/office/drawing/2014/main" id="{AE5AF833-5AE9-4074-9876-526347FEA3EA}"/>
                    </a:ext>
                  </a:extLst>
                </p:cNvPr>
                <p:cNvSpPr/>
                <p:nvPr/>
              </p:nvSpPr>
              <p:spPr>
                <a:xfrm rot="10800000">
                  <a:off x="4578086" y="5036324"/>
                  <a:ext cx="61912" cy="73580"/>
                </a:xfrm>
                <a:prstGeom prst="trapezoid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24835008-BF7E-4852-9025-B02725C1EC06}"/>
                    </a:ext>
                  </a:extLst>
                </p:cNvPr>
                <p:cNvSpPr/>
                <p:nvPr/>
              </p:nvSpPr>
              <p:spPr>
                <a:xfrm>
                  <a:off x="4426925" y="5077408"/>
                  <a:ext cx="375892" cy="37589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0EAC7B1A-E5DA-4E22-9692-4B47F5301F2B}"/>
                  </a:ext>
                </a:extLst>
              </p:cNvPr>
              <p:cNvGrpSpPr/>
              <p:nvPr/>
            </p:nvGrpSpPr>
            <p:grpSpPr>
              <a:xfrm>
                <a:off x="4286638" y="3892428"/>
                <a:ext cx="396624" cy="195082"/>
                <a:chOff x="6505236" y="2738527"/>
                <a:chExt cx="396624" cy="195082"/>
              </a:xfrm>
            </p:grpSpPr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73DD8B1B-63CB-4C08-868B-6CCD671E6B22}"/>
                    </a:ext>
                  </a:extLst>
                </p:cNvPr>
                <p:cNvSpPr/>
                <p:nvPr/>
              </p:nvSpPr>
              <p:spPr>
                <a:xfrm>
                  <a:off x="6522367" y="2738527"/>
                  <a:ext cx="364263" cy="173666"/>
                </a:xfrm>
                <a:custGeom>
                  <a:avLst/>
                  <a:gdLst>
                    <a:gd name="connsiteX0" fmla="*/ 247051 w 494102"/>
                    <a:gd name="connsiteY0" fmla="*/ 0 h 235568"/>
                    <a:gd name="connsiteX1" fmla="*/ 490656 w 494102"/>
                    <a:gd name="connsiteY1" fmla="*/ 200967 h 235568"/>
                    <a:gd name="connsiteX2" fmla="*/ 494102 w 494102"/>
                    <a:gd name="connsiteY2" fmla="*/ 235568 h 235568"/>
                    <a:gd name="connsiteX3" fmla="*/ 0 w 494102"/>
                    <a:gd name="connsiteY3" fmla="*/ 235568 h 235568"/>
                    <a:gd name="connsiteX4" fmla="*/ 3446 w 494102"/>
                    <a:gd name="connsiteY4" fmla="*/ 200967 h 235568"/>
                    <a:gd name="connsiteX5" fmla="*/ 247051 w 494102"/>
                    <a:gd name="connsiteY5" fmla="*/ 0 h 235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94102" h="235568">
                      <a:moveTo>
                        <a:pt x="247051" y="0"/>
                      </a:moveTo>
                      <a:cubicBezTo>
                        <a:pt x="367214" y="0"/>
                        <a:pt x="467470" y="86275"/>
                        <a:pt x="490656" y="200967"/>
                      </a:cubicBezTo>
                      <a:lnTo>
                        <a:pt x="494102" y="235568"/>
                      </a:lnTo>
                      <a:lnTo>
                        <a:pt x="0" y="235568"/>
                      </a:lnTo>
                      <a:lnTo>
                        <a:pt x="3446" y="200967"/>
                      </a:lnTo>
                      <a:cubicBezTo>
                        <a:pt x="26633" y="86275"/>
                        <a:pt x="126888" y="0"/>
                        <a:pt x="2470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" name="四角形: 角を丸くする 256">
                  <a:extLst>
                    <a:ext uri="{FF2B5EF4-FFF2-40B4-BE49-F238E27FC236}">
                      <a16:creationId xmlns:a16="http://schemas.microsoft.com/office/drawing/2014/main" id="{CAE0228B-9D61-4515-949F-958C0B6DFD0D}"/>
                    </a:ext>
                  </a:extLst>
                </p:cNvPr>
                <p:cNvSpPr/>
                <p:nvPr/>
              </p:nvSpPr>
              <p:spPr>
                <a:xfrm>
                  <a:off x="6505236" y="2899903"/>
                  <a:ext cx="396624" cy="3370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4" name="弦 253">
                <a:extLst>
                  <a:ext uri="{FF2B5EF4-FFF2-40B4-BE49-F238E27FC236}">
                    <a16:creationId xmlns:a16="http://schemas.microsoft.com/office/drawing/2014/main" id="{6DFA0E88-FBC3-41F5-B546-783B576CB86D}"/>
                  </a:ext>
                </a:extLst>
              </p:cNvPr>
              <p:cNvSpPr/>
              <p:nvPr/>
            </p:nvSpPr>
            <p:spPr>
              <a:xfrm>
                <a:off x="4282159" y="4160439"/>
                <a:ext cx="141836" cy="141836"/>
              </a:xfrm>
              <a:prstGeom prst="chord">
                <a:avLst>
                  <a:gd name="adj1" fmla="val 30609"/>
                  <a:gd name="adj2" fmla="val 14487111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弦 254">
                <a:extLst>
                  <a:ext uri="{FF2B5EF4-FFF2-40B4-BE49-F238E27FC236}">
                    <a16:creationId xmlns:a16="http://schemas.microsoft.com/office/drawing/2014/main" id="{D0F8812F-F5ED-4064-83F9-84DD26598873}"/>
                  </a:ext>
                </a:extLst>
              </p:cNvPr>
              <p:cNvSpPr/>
              <p:nvPr/>
            </p:nvSpPr>
            <p:spPr>
              <a:xfrm flipH="1">
                <a:off x="4537433" y="4160439"/>
                <a:ext cx="141836" cy="141836"/>
              </a:xfrm>
              <a:prstGeom prst="chord">
                <a:avLst>
                  <a:gd name="adj1" fmla="val 30609"/>
                  <a:gd name="adj2" fmla="val 14487111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9FB89F44-6722-44B4-A157-EECD670ACC85}"/>
                </a:ext>
              </a:extLst>
            </p:cNvPr>
            <p:cNvGrpSpPr/>
            <p:nvPr/>
          </p:nvGrpSpPr>
          <p:grpSpPr>
            <a:xfrm>
              <a:off x="4177709" y="2818624"/>
              <a:ext cx="1014623" cy="1011302"/>
              <a:chOff x="3693256" y="3542775"/>
              <a:chExt cx="1916799" cy="1910525"/>
            </a:xfrm>
          </p:grpSpPr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6C3523D5-A650-47AA-952F-85C0E0779A58}"/>
                  </a:ext>
                </a:extLst>
              </p:cNvPr>
              <p:cNvSpPr/>
              <p:nvPr/>
            </p:nvSpPr>
            <p:spPr>
              <a:xfrm rot="18513278">
                <a:off x="4656123" y="4096942"/>
                <a:ext cx="619641" cy="932961"/>
              </a:xfrm>
              <a:custGeom>
                <a:avLst/>
                <a:gdLst>
                  <a:gd name="connsiteX0" fmla="*/ 468343 w 936686"/>
                  <a:gd name="connsiteY0" fmla="*/ 0 h 1220480"/>
                  <a:gd name="connsiteX1" fmla="*/ 799512 w 936686"/>
                  <a:gd name="connsiteY1" fmla="*/ 137174 h 1220480"/>
                  <a:gd name="connsiteX2" fmla="*/ 799512 w 936686"/>
                  <a:gd name="connsiteY2" fmla="*/ 799512 h 1220480"/>
                  <a:gd name="connsiteX3" fmla="*/ 468343 w 936686"/>
                  <a:gd name="connsiteY3" fmla="*/ 1220480 h 1220480"/>
                  <a:gd name="connsiteX4" fmla="*/ 137174 w 936686"/>
                  <a:gd name="connsiteY4" fmla="*/ 799512 h 1220480"/>
                  <a:gd name="connsiteX5" fmla="*/ 137174 w 936686"/>
                  <a:gd name="connsiteY5" fmla="*/ 137174 h 1220480"/>
                  <a:gd name="connsiteX6" fmla="*/ 468343 w 936686"/>
                  <a:gd name="connsiteY6" fmla="*/ 0 h 12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6686" h="1220480">
                    <a:moveTo>
                      <a:pt x="468343" y="0"/>
                    </a:moveTo>
                    <a:cubicBezTo>
                      <a:pt x="588203" y="0"/>
                      <a:pt x="708062" y="45725"/>
                      <a:pt x="799512" y="137174"/>
                    </a:cubicBezTo>
                    <a:cubicBezTo>
                      <a:pt x="982411" y="320074"/>
                      <a:pt x="982411" y="616612"/>
                      <a:pt x="799512" y="799512"/>
                    </a:cubicBezTo>
                    <a:cubicBezTo>
                      <a:pt x="674156" y="924868"/>
                      <a:pt x="563767" y="1065190"/>
                      <a:pt x="468343" y="1220480"/>
                    </a:cubicBezTo>
                    <a:cubicBezTo>
                      <a:pt x="372920" y="1065190"/>
                      <a:pt x="262530" y="924868"/>
                      <a:pt x="137174" y="799512"/>
                    </a:cubicBezTo>
                    <a:cubicBezTo>
                      <a:pt x="-45725" y="616612"/>
                      <a:pt x="-45725" y="320074"/>
                      <a:pt x="137174" y="137174"/>
                    </a:cubicBezTo>
                    <a:cubicBezTo>
                      <a:pt x="228624" y="45725"/>
                      <a:pt x="348484" y="0"/>
                      <a:pt x="4683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006D6995-6EB0-4312-8395-5B27B1320A60}"/>
                  </a:ext>
                </a:extLst>
              </p:cNvPr>
              <p:cNvSpPr/>
              <p:nvPr/>
            </p:nvSpPr>
            <p:spPr>
              <a:xfrm rot="18513278">
                <a:off x="4490855" y="4241119"/>
                <a:ext cx="595699" cy="390910"/>
              </a:xfrm>
              <a:custGeom>
                <a:avLst/>
                <a:gdLst>
                  <a:gd name="connsiteX0" fmla="*/ 528897 w 595699"/>
                  <a:gd name="connsiteY0" fmla="*/ 52375 h 390910"/>
                  <a:gd name="connsiteX1" fmla="*/ 568598 w 595699"/>
                  <a:gd name="connsiteY1" fmla="*/ 108537 h 390910"/>
                  <a:gd name="connsiteX2" fmla="*/ 595699 w 595699"/>
                  <a:gd name="connsiteY2" fmla="*/ 168048 h 390910"/>
                  <a:gd name="connsiteX3" fmla="*/ 580926 w 595699"/>
                  <a:gd name="connsiteY3" fmla="*/ 198271 h 390910"/>
                  <a:gd name="connsiteX4" fmla="*/ 404080 w 595699"/>
                  <a:gd name="connsiteY4" fmla="*/ 354447 h 390910"/>
                  <a:gd name="connsiteX5" fmla="*/ 25716 w 595699"/>
                  <a:gd name="connsiteY5" fmla="*/ 331541 h 390910"/>
                  <a:gd name="connsiteX6" fmla="*/ 592 w 595699"/>
                  <a:gd name="connsiteY6" fmla="*/ 312664 h 390910"/>
                  <a:gd name="connsiteX7" fmla="*/ 0 w 595699"/>
                  <a:gd name="connsiteY7" fmla="*/ 305527 h 390910"/>
                  <a:gd name="connsiteX8" fmla="*/ 22686 w 595699"/>
                  <a:gd name="connsiteY8" fmla="*/ 170808 h 390910"/>
                  <a:gd name="connsiteX9" fmla="*/ 44183 w 595699"/>
                  <a:gd name="connsiteY9" fmla="*/ 123602 h 390910"/>
                  <a:gd name="connsiteX10" fmla="*/ 45811 w 595699"/>
                  <a:gd name="connsiteY10" fmla="*/ 126378 h 390910"/>
                  <a:gd name="connsiteX11" fmla="*/ 334515 w 595699"/>
                  <a:gd name="connsiteY11" fmla="*/ 201731 h 390910"/>
                  <a:gd name="connsiteX12" fmla="*/ 457830 w 595699"/>
                  <a:gd name="connsiteY12" fmla="*/ 69705 h 390910"/>
                  <a:gd name="connsiteX13" fmla="*/ 469604 w 595699"/>
                  <a:gd name="connsiteY13" fmla="*/ 0 h 390910"/>
                  <a:gd name="connsiteX14" fmla="*/ 480294 w 595699"/>
                  <a:gd name="connsiteY14" fmla="*/ 6500 h 390910"/>
                  <a:gd name="connsiteX15" fmla="*/ 528897 w 595699"/>
                  <a:gd name="connsiteY15" fmla="*/ 52375 h 390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5699" h="390910">
                    <a:moveTo>
                      <a:pt x="528897" y="52375"/>
                    </a:moveTo>
                    <a:cubicBezTo>
                      <a:pt x="544021" y="69851"/>
                      <a:pt x="557254" y="88685"/>
                      <a:pt x="568598" y="108537"/>
                    </a:cubicBezTo>
                    <a:lnTo>
                      <a:pt x="595699" y="168048"/>
                    </a:lnTo>
                    <a:lnTo>
                      <a:pt x="580926" y="198271"/>
                    </a:lnTo>
                    <a:cubicBezTo>
                      <a:pt x="540283" y="264534"/>
                      <a:pt x="480128" y="319805"/>
                      <a:pt x="404080" y="354447"/>
                    </a:cubicBezTo>
                    <a:cubicBezTo>
                      <a:pt x="277334" y="412182"/>
                      <a:pt x="136327" y="399000"/>
                      <a:pt x="25716" y="331541"/>
                    </a:cubicBezTo>
                    <a:lnTo>
                      <a:pt x="592" y="312664"/>
                    </a:lnTo>
                    <a:lnTo>
                      <a:pt x="0" y="305527"/>
                    </a:lnTo>
                    <a:cubicBezTo>
                      <a:pt x="0" y="259716"/>
                      <a:pt x="7562" y="213904"/>
                      <a:pt x="22686" y="170808"/>
                    </a:cubicBezTo>
                    <a:lnTo>
                      <a:pt x="44183" y="123602"/>
                    </a:lnTo>
                    <a:lnTo>
                      <a:pt x="45811" y="126378"/>
                    </a:lnTo>
                    <a:cubicBezTo>
                      <a:pt x="110614" y="214984"/>
                      <a:pt x="230738" y="249004"/>
                      <a:pt x="334515" y="201731"/>
                    </a:cubicBezTo>
                    <a:cubicBezTo>
                      <a:pt x="393816" y="174717"/>
                      <a:pt x="436593" y="126256"/>
                      <a:pt x="457830" y="69705"/>
                    </a:cubicBezTo>
                    <a:lnTo>
                      <a:pt x="469604" y="0"/>
                    </a:lnTo>
                    <a:lnTo>
                      <a:pt x="480294" y="6500"/>
                    </a:lnTo>
                    <a:cubicBezTo>
                      <a:pt x="497474" y="19607"/>
                      <a:pt x="513773" y="34899"/>
                      <a:pt x="528897" y="5237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0531F584-9FAB-4CFF-8DDE-5E7F5437C2D4}"/>
                  </a:ext>
                </a:extLst>
              </p:cNvPr>
              <p:cNvSpPr/>
              <p:nvPr/>
            </p:nvSpPr>
            <p:spPr>
              <a:xfrm rot="18513278">
                <a:off x="4785383" y="4488094"/>
                <a:ext cx="568774" cy="277693"/>
              </a:xfrm>
              <a:custGeom>
                <a:avLst/>
                <a:gdLst>
                  <a:gd name="connsiteX0" fmla="*/ 568774 w 568774"/>
                  <a:gd name="connsiteY0" fmla="*/ 0 h 277693"/>
                  <a:gd name="connsiteX1" fmla="*/ 557183 w 568774"/>
                  <a:gd name="connsiteY1" fmla="*/ 45193 h 277693"/>
                  <a:gd name="connsiteX2" fmla="*/ 489125 w 568774"/>
                  <a:gd name="connsiteY2" fmla="*/ 163626 h 277693"/>
                  <a:gd name="connsiteX3" fmla="*/ 428038 w 568774"/>
                  <a:gd name="connsiteY3" fmla="*/ 243179 h 277693"/>
                  <a:gd name="connsiteX4" fmla="*/ 329526 w 568774"/>
                  <a:gd name="connsiteY4" fmla="*/ 268958 h 277693"/>
                  <a:gd name="connsiteX5" fmla="*/ 212134 w 568774"/>
                  <a:gd name="connsiteY5" fmla="*/ 277602 h 277693"/>
                  <a:gd name="connsiteX6" fmla="*/ 131939 w 568774"/>
                  <a:gd name="connsiteY6" fmla="*/ 269068 h 277693"/>
                  <a:gd name="connsiteX7" fmla="*/ 50972 w 568774"/>
                  <a:gd name="connsiteY7" fmla="*/ 163626 h 277693"/>
                  <a:gd name="connsiteX8" fmla="*/ 11271 w 568774"/>
                  <a:gd name="connsiteY8" fmla="*/ 107464 h 277693"/>
                  <a:gd name="connsiteX9" fmla="*/ 0 w 568774"/>
                  <a:gd name="connsiteY9" fmla="*/ 82713 h 277693"/>
                  <a:gd name="connsiteX10" fmla="*/ 35462 w 568774"/>
                  <a:gd name="connsiteY10" fmla="*/ 100459 h 277693"/>
                  <a:gd name="connsiteX11" fmla="*/ 483637 w 568774"/>
                  <a:gd name="connsiteY11" fmla="*/ 64341 h 277693"/>
                  <a:gd name="connsiteX12" fmla="*/ 561308 w 568774"/>
                  <a:gd name="connsiteY12" fmla="*/ 7909 h 277693"/>
                  <a:gd name="connsiteX13" fmla="*/ 568774 w 568774"/>
                  <a:gd name="connsiteY13" fmla="*/ 0 h 277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68774" h="277693">
                    <a:moveTo>
                      <a:pt x="568774" y="0"/>
                    </a:moveTo>
                    <a:lnTo>
                      <a:pt x="557183" y="45193"/>
                    </a:lnTo>
                    <a:cubicBezTo>
                      <a:pt x="542059" y="88290"/>
                      <a:pt x="519373" y="128673"/>
                      <a:pt x="489125" y="163626"/>
                    </a:cubicBezTo>
                    <a:lnTo>
                      <a:pt x="428038" y="243179"/>
                    </a:lnTo>
                    <a:lnTo>
                      <a:pt x="329526" y="268958"/>
                    </a:lnTo>
                    <a:cubicBezTo>
                      <a:pt x="290536" y="275407"/>
                      <a:pt x="251242" y="278256"/>
                      <a:pt x="212134" y="277602"/>
                    </a:cubicBezTo>
                    <a:lnTo>
                      <a:pt x="131939" y="269068"/>
                    </a:lnTo>
                    <a:lnTo>
                      <a:pt x="50972" y="163626"/>
                    </a:lnTo>
                    <a:cubicBezTo>
                      <a:pt x="35848" y="146149"/>
                      <a:pt x="22615" y="127316"/>
                      <a:pt x="11271" y="107464"/>
                    </a:cubicBezTo>
                    <a:lnTo>
                      <a:pt x="0" y="82713"/>
                    </a:lnTo>
                    <a:lnTo>
                      <a:pt x="35462" y="100459"/>
                    </a:lnTo>
                    <a:cubicBezTo>
                      <a:pt x="178040" y="156375"/>
                      <a:pt x="343367" y="147487"/>
                      <a:pt x="483637" y="64341"/>
                    </a:cubicBezTo>
                    <a:cubicBezTo>
                      <a:pt x="511691" y="47712"/>
                      <a:pt x="537621" y="28777"/>
                      <a:pt x="561308" y="7909"/>
                    </a:cubicBezTo>
                    <a:lnTo>
                      <a:pt x="568774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4F37D3C0-76A2-4835-A672-14DEB4A05EE9}"/>
                  </a:ext>
                </a:extLst>
              </p:cNvPr>
              <p:cNvSpPr/>
              <p:nvPr/>
            </p:nvSpPr>
            <p:spPr>
              <a:xfrm>
                <a:off x="4451647" y="4114446"/>
                <a:ext cx="463678" cy="463679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4507E9FB-E8D7-4AF1-9320-1E3DE1DA736F}"/>
                  </a:ext>
                </a:extLst>
              </p:cNvPr>
              <p:cNvGrpSpPr/>
              <p:nvPr/>
            </p:nvGrpSpPr>
            <p:grpSpPr>
              <a:xfrm>
                <a:off x="3693256" y="3542775"/>
                <a:ext cx="1916799" cy="1431251"/>
                <a:chOff x="3992474" y="3610727"/>
                <a:chExt cx="2323377" cy="1734838"/>
              </a:xfrm>
            </p:grpSpPr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41DE90F4-9941-4B85-B16B-17FCAC538BDD}"/>
                    </a:ext>
                  </a:extLst>
                </p:cNvPr>
                <p:cNvGrpSpPr/>
                <p:nvPr/>
              </p:nvGrpSpPr>
              <p:grpSpPr>
                <a:xfrm rot="2356345" flipH="1">
                  <a:off x="4749604" y="4731090"/>
                  <a:ext cx="790593" cy="614475"/>
                  <a:chOff x="5041403" y="4713390"/>
                  <a:chExt cx="790593" cy="614475"/>
                </a:xfrm>
              </p:grpSpPr>
              <p:sp>
                <p:nvSpPr>
                  <p:cNvPr id="241" name="フリーフォーム: 図形 240">
                    <a:extLst>
                      <a:ext uri="{FF2B5EF4-FFF2-40B4-BE49-F238E27FC236}">
                        <a16:creationId xmlns:a16="http://schemas.microsoft.com/office/drawing/2014/main" id="{3065B7D6-ADA5-4C9E-9126-DCCA708CA8C1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5041403" y="4718562"/>
                    <a:ext cx="590003" cy="47011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C48327BB-284B-4292-A32F-C50EF6B013B4}"/>
                      </a:ext>
                    </a:extLst>
                  </p:cNvPr>
                  <p:cNvSpPr/>
                  <p:nvPr/>
                </p:nvSpPr>
                <p:spPr>
                  <a:xfrm rot="755758" flipV="1">
                    <a:off x="5060813" y="4713390"/>
                    <a:ext cx="771183" cy="614475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43" name="フリーフォーム: 図形 242">
                    <a:extLst>
                      <a:ext uri="{FF2B5EF4-FFF2-40B4-BE49-F238E27FC236}">
                        <a16:creationId xmlns:a16="http://schemas.microsoft.com/office/drawing/2014/main" id="{D35C8532-F76E-4424-8F13-9B6E9C494E86}"/>
                      </a:ext>
                    </a:extLst>
                  </p:cNvPr>
                  <p:cNvSpPr/>
                  <p:nvPr/>
                </p:nvSpPr>
                <p:spPr>
                  <a:xfrm rot="21256345" flipV="1">
                    <a:off x="5188083" y="4729738"/>
                    <a:ext cx="590003" cy="47011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62EA67A3-8927-4F83-B8E3-BE4B23E33361}"/>
                    </a:ext>
                  </a:extLst>
                </p:cNvPr>
                <p:cNvSpPr/>
                <p:nvPr/>
              </p:nvSpPr>
              <p:spPr>
                <a:xfrm rot="6105773">
                  <a:off x="4173096" y="3430105"/>
                  <a:ext cx="835454" cy="1196697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>
                  <a:solidFill>
                    <a:srgbClr val="00B0F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1" name="グループ化 230">
                  <a:extLst>
                    <a:ext uri="{FF2B5EF4-FFF2-40B4-BE49-F238E27FC236}">
                      <a16:creationId xmlns:a16="http://schemas.microsoft.com/office/drawing/2014/main" id="{82A2DE03-EA47-45E4-B2DD-86F7B14E1ACC}"/>
                    </a:ext>
                  </a:extLst>
                </p:cNvPr>
                <p:cNvGrpSpPr/>
                <p:nvPr/>
              </p:nvGrpSpPr>
              <p:grpSpPr>
                <a:xfrm rot="19243655">
                  <a:off x="4715097" y="4731090"/>
                  <a:ext cx="790594" cy="614475"/>
                  <a:chOff x="4536933" y="4300892"/>
                  <a:chExt cx="790594" cy="614475"/>
                </a:xfrm>
              </p:grpSpPr>
              <p:sp>
                <p:nvSpPr>
                  <p:cNvPr id="238" name="フリーフォーム: 図形 237">
                    <a:extLst>
                      <a:ext uri="{FF2B5EF4-FFF2-40B4-BE49-F238E27FC236}">
                        <a16:creationId xmlns:a16="http://schemas.microsoft.com/office/drawing/2014/main" id="{6DF9FE3C-85B0-466E-99FF-C71579AF6FDC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4536933" y="4306064"/>
                    <a:ext cx="590002" cy="47011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EE35F03B-6B93-4BA6-AE0A-F5715DA569F0}"/>
                      </a:ext>
                    </a:extLst>
                  </p:cNvPr>
                  <p:cNvSpPr/>
                  <p:nvPr/>
                </p:nvSpPr>
                <p:spPr>
                  <a:xfrm rot="755758" flipV="1">
                    <a:off x="4556345" y="4300892"/>
                    <a:ext cx="771182" cy="614475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40" name="フリーフォーム: 図形 239">
                    <a:extLst>
                      <a:ext uri="{FF2B5EF4-FFF2-40B4-BE49-F238E27FC236}">
                        <a16:creationId xmlns:a16="http://schemas.microsoft.com/office/drawing/2014/main" id="{A75D4AF0-AA32-40A9-B25F-475DADA05A71}"/>
                      </a:ext>
                    </a:extLst>
                  </p:cNvPr>
                  <p:cNvSpPr/>
                  <p:nvPr/>
                </p:nvSpPr>
                <p:spPr>
                  <a:xfrm rot="21558482" flipV="1">
                    <a:off x="4665199" y="4307014"/>
                    <a:ext cx="590002" cy="47011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F4FDC90F-12C3-487F-AD88-A1892F4B0BB7}"/>
                    </a:ext>
                  </a:extLst>
                </p:cNvPr>
                <p:cNvSpPr/>
                <p:nvPr/>
              </p:nvSpPr>
              <p:spPr>
                <a:xfrm rot="15494227" flipH="1">
                  <a:off x="5299776" y="3430105"/>
                  <a:ext cx="835454" cy="1196697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>
                  <a:solidFill>
                    <a:srgbClr val="00B0F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星: 12 pt 232">
                  <a:extLst>
                    <a:ext uri="{FF2B5EF4-FFF2-40B4-BE49-F238E27FC236}">
                      <a16:creationId xmlns:a16="http://schemas.microsoft.com/office/drawing/2014/main" id="{25D8B791-0665-48C9-8360-2707280451D5}"/>
                    </a:ext>
                  </a:extLst>
                </p:cNvPr>
                <p:cNvSpPr/>
                <p:nvPr/>
              </p:nvSpPr>
              <p:spPr>
                <a:xfrm>
                  <a:off x="4749254" y="4238779"/>
                  <a:ext cx="680521" cy="663248"/>
                </a:xfrm>
                <a:prstGeom prst="star12">
                  <a:avLst>
                    <a:gd name="adj" fmla="val 44079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4" name="グループ化 233">
                  <a:extLst>
                    <a:ext uri="{FF2B5EF4-FFF2-40B4-BE49-F238E27FC236}">
                      <a16:creationId xmlns:a16="http://schemas.microsoft.com/office/drawing/2014/main" id="{B514E9D8-44DB-4525-822B-BC086E702E63}"/>
                    </a:ext>
                  </a:extLst>
                </p:cNvPr>
                <p:cNvGrpSpPr/>
                <p:nvPr/>
              </p:nvGrpSpPr>
              <p:grpSpPr>
                <a:xfrm>
                  <a:off x="4478724" y="4054213"/>
                  <a:ext cx="962240" cy="747191"/>
                  <a:chOff x="5012096" y="988959"/>
                  <a:chExt cx="641426" cy="498075"/>
                </a:xfrm>
              </p:grpSpPr>
              <p:sp>
                <p:nvSpPr>
                  <p:cNvPr id="235" name="フリーフォーム: 図形 234">
                    <a:extLst>
                      <a:ext uri="{FF2B5EF4-FFF2-40B4-BE49-F238E27FC236}">
                        <a16:creationId xmlns:a16="http://schemas.microsoft.com/office/drawing/2014/main" id="{7FEB37A9-EB08-48D5-9F70-37DF21FDE676}"/>
                      </a:ext>
                    </a:extLst>
                  </p:cNvPr>
                  <p:cNvSpPr/>
                  <p:nvPr/>
                </p:nvSpPr>
                <p:spPr>
                  <a:xfrm rot="625307">
                    <a:off x="5012096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A5BF9702-1524-4A7C-A7D3-633BFDFEACD4}"/>
                      </a:ext>
                    </a:extLst>
                  </p:cNvPr>
                  <p:cNvSpPr/>
                  <p:nvPr/>
                </p:nvSpPr>
                <p:spPr>
                  <a:xfrm rot="20974693" flipH="1">
                    <a:off x="5375148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楕円 236">
                    <a:extLst>
                      <a:ext uri="{FF2B5EF4-FFF2-40B4-BE49-F238E27FC236}">
                        <a16:creationId xmlns:a16="http://schemas.microsoft.com/office/drawing/2014/main" id="{F4C23DFA-C4A6-4B61-AC62-C21EF17993E7}"/>
                      </a:ext>
                    </a:extLst>
                  </p:cNvPr>
                  <p:cNvSpPr/>
                  <p:nvPr/>
                </p:nvSpPr>
                <p:spPr>
                  <a:xfrm>
                    <a:off x="5127989" y="1077388"/>
                    <a:ext cx="409646" cy="40964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218" name="四角形: 角を丸くする 217">
                <a:extLst>
                  <a:ext uri="{FF2B5EF4-FFF2-40B4-BE49-F238E27FC236}">
                    <a16:creationId xmlns:a16="http://schemas.microsoft.com/office/drawing/2014/main" id="{F63A31E4-06B9-4C35-B072-3DF67EDE1C07}"/>
                  </a:ext>
                </a:extLst>
              </p:cNvPr>
              <p:cNvSpPr/>
              <p:nvPr/>
            </p:nvSpPr>
            <p:spPr>
              <a:xfrm rot="5400000">
                <a:off x="4415964" y="5018136"/>
                <a:ext cx="386157" cy="1468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四角形: 角を丸くする 218">
                <a:extLst>
                  <a:ext uri="{FF2B5EF4-FFF2-40B4-BE49-F238E27FC236}">
                    <a16:creationId xmlns:a16="http://schemas.microsoft.com/office/drawing/2014/main" id="{993D7C47-09FF-47F7-A045-EC5D732B6AF5}"/>
                  </a:ext>
                </a:extLst>
              </p:cNvPr>
              <p:cNvSpPr/>
              <p:nvPr/>
            </p:nvSpPr>
            <p:spPr>
              <a:xfrm rot="5400000">
                <a:off x="4415964" y="5068511"/>
                <a:ext cx="386157" cy="14685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3C92AAD9-00BA-4A14-B02F-5F7FA002DE9B}"/>
                  </a:ext>
                </a:extLst>
              </p:cNvPr>
              <p:cNvSpPr/>
              <p:nvPr/>
            </p:nvSpPr>
            <p:spPr>
              <a:xfrm rot="10800000">
                <a:off x="4549439" y="4772443"/>
                <a:ext cx="119203" cy="45719"/>
              </a:xfrm>
              <a:custGeom>
                <a:avLst/>
                <a:gdLst>
                  <a:gd name="connsiteX0" fmla="*/ 190429 w 222757"/>
                  <a:gd name="connsiteY0" fmla="*/ 64657 h 85436"/>
                  <a:gd name="connsiteX1" fmla="*/ 158100 w 222757"/>
                  <a:gd name="connsiteY1" fmla="*/ 16164 h 85436"/>
                  <a:gd name="connsiteX2" fmla="*/ 174264 w 222757"/>
                  <a:gd name="connsiteY2" fmla="*/ 0 h 85436"/>
                  <a:gd name="connsiteX3" fmla="*/ 222757 w 222757"/>
                  <a:gd name="connsiteY3" fmla="*/ 32329 h 85436"/>
                  <a:gd name="connsiteX4" fmla="*/ 32328 w 222757"/>
                  <a:gd name="connsiteY4" fmla="*/ 64658 h 85436"/>
                  <a:gd name="connsiteX5" fmla="*/ 0 w 222757"/>
                  <a:gd name="connsiteY5" fmla="*/ 32330 h 85436"/>
                  <a:gd name="connsiteX6" fmla="*/ 48493 w 222757"/>
                  <a:gd name="connsiteY6" fmla="*/ 0 h 85436"/>
                  <a:gd name="connsiteX7" fmla="*/ 64657 w 222757"/>
                  <a:gd name="connsiteY7" fmla="*/ 16164 h 85436"/>
                  <a:gd name="connsiteX8" fmla="*/ 129282 w 222757"/>
                  <a:gd name="connsiteY8" fmla="*/ 85436 h 85436"/>
                  <a:gd name="connsiteX9" fmla="*/ 83563 w 222757"/>
                  <a:gd name="connsiteY9" fmla="*/ 85436 h 85436"/>
                  <a:gd name="connsiteX10" fmla="*/ 94993 w 222757"/>
                  <a:gd name="connsiteY10" fmla="*/ 28286 h 85436"/>
                  <a:gd name="connsiteX11" fmla="*/ 117852 w 222757"/>
                  <a:gd name="connsiteY11" fmla="*/ 28286 h 85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2757" h="85436">
                    <a:moveTo>
                      <a:pt x="190429" y="64657"/>
                    </a:moveTo>
                    <a:lnTo>
                      <a:pt x="158100" y="16164"/>
                    </a:lnTo>
                    <a:lnTo>
                      <a:pt x="174264" y="0"/>
                    </a:lnTo>
                    <a:lnTo>
                      <a:pt x="222757" y="32329"/>
                    </a:lnTo>
                    <a:close/>
                    <a:moveTo>
                      <a:pt x="32328" y="64658"/>
                    </a:moveTo>
                    <a:lnTo>
                      <a:pt x="0" y="32330"/>
                    </a:lnTo>
                    <a:lnTo>
                      <a:pt x="48493" y="0"/>
                    </a:lnTo>
                    <a:lnTo>
                      <a:pt x="64657" y="16164"/>
                    </a:lnTo>
                    <a:close/>
                    <a:moveTo>
                      <a:pt x="129282" y="85436"/>
                    </a:moveTo>
                    <a:lnTo>
                      <a:pt x="83563" y="85436"/>
                    </a:lnTo>
                    <a:lnTo>
                      <a:pt x="94993" y="28286"/>
                    </a:lnTo>
                    <a:lnTo>
                      <a:pt x="117852" y="2828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36CEDA64-5E77-400D-9F09-79EDE1A8D3CB}"/>
                  </a:ext>
                </a:extLst>
              </p:cNvPr>
              <p:cNvGrpSpPr/>
              <p:nvPr/>
            </p:nvGrpSpPr>
            <p:grpSpPr>
              <a:xfrm>
                <a:off x="4426925" y="5036324"/>
                <a:ext cx="375892" cy="416976"/>
                <a:chOff x="4426925" y="5036324"/>
                <a:chExt cx="375892" cy="416976"/>
              </a:xfrm>
            </p:grpSpPr>
            <p:sp>
              <p:nvSpPr>
                <p:cNvPr id="227" name="台形 226">
                  <a:extLst>
                    <a:ext uri="{FF2B5EF4-FFF2-40B4-BE49-F238E27FC236}">
                      <a16:creationId xmlns:a16="http://schemas.microsoft.com/office/drawing/2014/main" id="{A0C8A355-D19F-47EE-B1B3-CFA9BB1982F5}"/>
                    </a:ext>
                  </a:extLst>
                </p:cNvPr>
                <p:cNvSpPr/>
                <p:nvPr/>
              </p:nvSpPr>
              <p:spPr>
                <a:xfrm rot="10800000">
                  <a:off x="4578086" y="5036324"/>
                  <a:ext cx="61912" cy="73580"/>
                </a:xfrm>
                <a:prstGeom prst="trapezoid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楕円 227">
                  <a:extLst>
                    <a:ext uri="{FF2B5EF4-FFF2-40B4-BE49-F238E27FC236}">
                      <a16:creationId xmlns:a16="http://schemas.microsoft.com/office/drawing/2014/main" id="{BEA15D06-C8B9-493C-92C6-F4898D150489}"/>
                    </a:ext>
                  </a:extLst>
                </p:cNvPr>
                <p:cNvSpPr/>
                <p:nvPr/>
              </p:nvSpPr>
              <p:spPr>
                <a:xfrm>
                  <a:off x="4426925" y="5077408"/>
                  <a:ext cx="375892" cy="37589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87895E4B-61D5-46BE-8284-8344D9A47733}"/>
                  </a:ext>
                </a:extLst>
              </p:cNvPr>
              <p:cNvGrpSpPr/>
              <p:nvPr/>
            </p:nvGrpSpPr>
            <p:grpSpPr>
              <a:xfrm>
                <a:off x="4286638" y="3892428"/>
                <a:ext cx="396624" cy="195082"/>
                <a:chOff x="6505236" y="2738527"/>
                <a:chExt cx="396624" cy="195082"/>
              </a:xfrm>
            </p:grpSpPr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C8BB39FE-95EF-4313-AE33-D5F8FA3CDE4A}"/>
                    </a:ext>
                  </a:extLst>
                </p:cNvPr>
                <p:cNvSpPr/>
                <p:nvPr/>
              </p:nvSpPr>
              <p:spPr>
                <a:xfrm>
                  <a:off x="6522367" y="2738527"/>
                  <a:ext cx="364263" cy="173666"/>
                </a:xfrm>
                <a:custGeom>
                  <a:avLst/>
                  <a:gdLst>
                    <a:gd name="connsiteX0" fmla="*/ 247051 w 494102"/>
                    <a:gd name="connsiteY0" fmla="*/ 0 h 235568"/>
                    <a:gd name="connsiteX1" fmla="*/ 490656 w 494102"/>
                    <a:gd name="connsiteY1" fmla="*/ 200967 h 235568"/>
                    <a:gd name="connsiteX2" fmla="*/ 494102 w 494102"/>
                    <a:gd name="connsiteY2" fmla="*/ 235568 h 235568"/>
                    <a:gd name="connsiteX3" fmla="*/ 0 w 494102"/>
                    <a:gd name="connsiteY3" fmla="*/ 235568 h 235568"/>
                    <a:gd name="connsiteX4" fmla="*/ 3446 w 494102"/>
                    <a:gd name="connsiteY4" fmla="*/ 200967 h 235568"/>
                    <a:gd name="connsiteX5" fmla="*/ 247051 w 494102"/>
                    <a:gd name="connsiteY5" fmla="*/ 0 h 235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94102" h="235568">
                      <a:moveTo>
                        <a:pt x="247051" y="0"/>
                      </a:moveTo>
                      <a:cubicBezTo>
                        <a:pt x="367214" y="0"/>
                        <a:pt x="467470" y="86275"/>
                        <a:pt x="490656" y="200967"/>
                      </a:cubicBezTo>
                      <a:lnTo>
                        <a:pt x="494102" y="235568"/>
                      </a:lnTo>
                      <a:lnTo>
                        <a:pt x="0" y="235568"/>
                      </a:lnTo>
                      <a:lnTo>
                        <a:pt x="3446" y="200967"/>
                      </a:lnTo>
                      <a:cubicBezTo>
                        <a:pt x="26633" y="86275"/>
                        <a:pt x="126888" y="0"/>
                        <a:pt x="2470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6" name="四角形: 角を丸くする 225">
                  <a:extLst>
                    <a:ext uri="{FF2B5EF4-FFF2-40B4-BE49-F238E27FC236}">
                      <a16:creationId xmlns:a16="http://schemas.microsoft.com/office/drawing/2014/main" id="{FCE98707-218C-4161-A31A-FD93DF8A0F2F}"/>
                    </a:ext>
                  </a:extLst>
                </p:cNvPr>
                <p:cNvSpPr/>
                <p:nvPr/>
              </p:nvSpPr>
              <p:spPr>
                <a:xfrm>
                  <a:off x="6505236" y="2899903"/>
                  <a:ext cx="396624" cy="3370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23" name="弦 222">
                <a:extLst>
                  <a:ext uri="{FF2B5EF4-FFF2-40B4-BE49-F238E27FC236}">
                    <a16:creationId xmlns:a16="http://schemas.microsoft.com/office/drawing/2014/main" id="{1113266F-7946-41EF-AAF6-6166D5D3DD2A}"/>
                  </a:ext>
                </a:extLst>
              </p:cNvPr>
              <p:cNvSpPr/>
              <p:nvPr/>
            </p:nvSpPr>
            <p:spPr>
              <a:xfrm>
                <a:off x="4282159" y="4160439"/>
                <a:ext cx="141836" cy="141836"/>
              </a:xfrm>
              <a:prstGeom prst="chord">
                <a:avLst>
                  <a:gd name="adj1" fmla="val 30609"/>
                  <a:gd name="adj2" fmla="val 14487111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弦 223">
                <a:extLst>
                  <a:ext uri="{FF2B5EF4-FFF2-40B4-BE49-F238E27FC236}">
                    <a16:creationId xmlns:a16="http://schemas.microsoft.com/office/drawing/2014/main" id="{64CFD899-FEE9-469C-8C53-2556ABAAA2E9}"/>
                  </a:ext>
                </a:extLst>
              </p:cNvPr>
              <p:cNvSpPr/>
              <p:nvPr/>
            </p:nvSpPr>
            <p:spPr>
              <a:xfrm flipH="1">
                <a:off x="4537433" y="4160439"/>
                <a:ext cx="141836" cy="141836"/>
              </a:xfrm>
              <a:prstGeom prst="chord">
                <a:avLst>
                  <a:gd name="adj1" fmla="val 30609"/>
                  <a:gd name="adj2" fmla="val 14487111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5B2EE0D1-C6BA-4F4B-BD91-88A274F39F74}"/>
              </a:ext>
            </a:extLst>
          </p:cNvPr>
          <p:cNvGrpSpPr/>
          <p:nvPr/>
        </p:nvGrpSpPr>
        <p:grpSpPr>
          <a:xfrm>
            <a:off x="844040" y="4225737"/>
            <a:ext cx="2417036" cy="1762542"/>
            <a:chOff x="326136" y="3076139"/>
            <a:chExt cx="1795773" cy="1309507"/>
          </a:xfrm>
        </p:grpSpPr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C874E2FE-C504-41EB-B945-23ECE8D88E21}"/>
                </a:ext>
              </a:extLst>
            </p:cNvPr>
            <p:cNvGrpSpPr/>
            <p:nvPr/>
          </p:nvGrpSpPr>
          <p:grpSpPr>
            <a:xfrm>
              <a:off x="326136" y="3076139"/>
              <a:ext cx="1076625" cy="649925"/>
              <a:chOff x="5442688" y="4411827"/>
              <a:chExt cx="1788575" cy="1079707"/>
            </a:xfrm>
          </p:grpSpPr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7BCA5BC9-54EA-486C-889B-52331159DF31}"/>
                  </a:ext>
                </a:extLst>
              </p:cNvPr>
              <p:cNvGrpSpPr/>
              <p:nvPr/>
            </p:nvGrpSpPr>
            <p:grpSpPr>
              <a:xfrm>
                <a:off x="5442688" y="4411827"/>
                <a:ext cx="1788575" cy="1079707"/>
                <a:chOff x="212684" y="3109379"/>
                <a:chExt cx="1788575" cy="1079707"/>
              </a:xfrm>
            </p:grpSpPr>
            <p:grpSp>
              <p:nvGrpSpPr>
                <p:cNvPr id="363" name="グループ化 362">
                  <a:extLst>
                    <a:ext uri="{FF2B5EF4-FFF2-40B4-BE49-F238E27FC236}">
                      <a16:creationId xmlns:a16="http://schemas.microsoft.com/office/drawing/2014/main" id="{ECBA3D7C-5884-4D11-94DF-02A16FAE9FAD}"/>
                    </a:ext>
                  </a:extLst>
                </p:cNvPr>
                <p:cNvGrpSpPr/>
                <p:nvPr/>
              </p:nvGrpSpPr>
              <p:grpSpPr>
                <a:xfrm rot="16200000">
                  <a:off x="786007" y="3527537"/>
                  <a:ext cx="88226" cy="1234872"/>
                  <a:chOff x="2516055" y="3019605"/>
                  <a:chExt cx="173446" cy="2427683"/>
                </a:xfrm>
              </p:grpSpPr>
              <p:sp>
                <p:nvSpPr>
                  <p:cNvPr id="396" name="ひし形 395">
                    <a:extLst>
                      <a:ext uri="{FF2B5EF4-FFF2-40B4-BE49-F238E27FC236}">
                        <a16:creationId xmlns:a16="http://schemas.microsoft.com/office/drawing/2014/main" id="{B9994645-B5FC-432C-AD5E-B7046EF56E2D}"/>
                      </a:ext>
                    </a:extLst>
                  </p:cNvPr>
                  <p:cNvSpPr/>
                  <p:nvPr/>
                </p:nvSpPr>
                <p:spPr>
                  <a:xfrm>
                    <a:off x="2516055" y="3019605"/>
                    <a:ext cx="173446" cy="417146"/>
                  </a:xfrm>
                  <a:prstGeom prst="diamond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7" name="四角形: 角を丸くする 396">
                    <a:extLst>
                      <a:ext uri="{FF2B5EF4-FFF2-40B4-BE49-F238E27FC236}">
                        <a16:creationId xmlns:a16="http://schemas.microsoft.com/office/drawing/2014/main" id="{38FFC42C-9ABE-4B7B-A25A-464A2AD0FBF4}"/>
                      </a:ext>
                    </a:extLst>
                  </p:cNvPr>
                  <p:cNvSpPr/>
                  <p:nvPr/>
                </p:nvSpPr>
                <p:spPr>
                  <a:xfrm>
                    <a:off x="2574300" y="3366526"/>
                    <a:ext cx="49295" cy="2080762"/>
                  </a:xfrm>
                  <a:prstGeom prst="round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64" name="グループ化 363">
                  <a:extLst>
                    <a:ext uri="{FF2B5EF4-FFF2-40B4-BE49-F238E27FC236}">
                      <a16:creationId xmlns:a16="http://schemas.microsoft.com/office/drawing/2014/main" id="{03681F04-33E7-428A-BBA7-A920D97DDE7C}"/>
                    </a:ext>
                  </a:extLst>
                </p:cNvPr>
                <p:cNvGrpSpPr/>
                <p:nvPr/>
              </p:nvGrpSpPr>
              <p:grpSpPr>
                <a:xfrm rot="16200000">
                  <a:off x="425807" y="2974810"/>
                  <a:ext cx="1008009" cy="1277148"/>
                  <a:chOff x="2872498" y="965600"/>
                  <a:chExt cx="2398635" cy="3039073"/>
                </a:xfrm>
                <a:solidFill>
                  <a:schemeClr val="tx1">
                    <a:lumMod val="65000"/>
                    <a:lumOff val="35000"/>
                  </a:schemeClr>
                </a:solidFill>
              </p:grpSpPr>
              <p:sp>
                <p:nvSpPr>
                  <p:cNvPr id="382" name="フリーフォーム: 図形 381">
                    <a:extLst>
                      <a:ext uri="{FF2B5EF4-FFF2-40B4-BE49-F238E27FC236}">
                        <a16:creationId xmlns:a16="http://schemas.microsoft.com/office/drawing/2014/main" id="{3CF45193-B3E0-4863-AC3D-15E44368C8A6}"/>
                      </a:ext>
                    </a:extLst>
                  </p:cNvPr>
                  <p:cNvSpPr/>
                  <p:nvPr/>
                </p:nvSpPr>
                <p:spPr>
                  <a:xfrm rot="14545372" flipH="1">
                    <a:off x="2843389" y="1670531"/>
                    <a:ext cx="787823" cy="627732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83" name="フリーフォーム: 図形 382">
                    <a:extLst>
                      <a:ext uri="{FF2B5EF4-FFF2-40B4-BE49-F238E27FC236}">
                        <a16:creationId xmlns:a16="http://schemas.microsoft.com/office/drawing/2014/main" id="{3430208A-6353-45A0-AD43-ECA4A27BC18D}"/>
                      </a:ext>
                    </a:extLst>
                  </p:cNvPr>
                  <p:cNvSpPr/>
                  <p:nvPr/>
                </p:nvSpPr>
                <p:spPr>
                  <a:xfrm rot="7502994" flipH="1" flipV="1">
                    <a:off x="2888165" y="1840971"/>
                    <a:ext cx="787823" cy="627732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4" name="フリーフォーム: 図形 383">
                    <a:extLst>
                      <a:ext uri="{FF2B5EF4-FFF2-40B4-BE49-F238E27FC236}">
                        <a16:creationId xmlns:a16="http://schemas.microsoft.com/office/drawing/2014/main" id="{33E0D69A-A907-4714-A534-9CE2D4EAFE6B}"/>
                      </a:ext>
                    </a:extLst>
                  </p:cNvPr>
                  <p:cNvSpPr/>
                  <p:nvPr/>
                </p:nvSpPr>
                <p:spPr>
                  <a:xfrm rot="6300000" flipH="1" flipV="1">
                    <a:off x="2873980" y="2174985"/>
                    <a:ext cx="787821" cy="62773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85" name="フリーフォーム: 図形 384">
                    <a:extLst>
                      <a:ext uri="{FF2B5EF4-FFF2-40B4-BE49-F238E27FC236}">
                        <a16:creationId xmlns:a16="http://schemas.microsoft.com/office/drawing/2014/main" id="{D45D8CF2-5280-42AF-8598-5CB86C7FCE90}"/>
                      </a:ext>
                    </a:extLst>
                  </p:cNvPr>
                  <p:cNvSpPr/>
                  <p:nvPr/>
                </p:nvSpPr>
                <p:spPr>
                  <a:xfrm rot="20533218" flipH="1">
                    <a:off x="4531303" y="1642732"/>
                    <a:ext cx="739830" cy="2148603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6" name="フリーフォーム: 図形 385">
                    <a:extLst>
                      <a:ext uri="{FF2B5EF4-FFF2-40B4-BE49-F238E27FC236}">
                        <a16:creationId xmlns:a16="http://schemas.microsoft.com/office/drawing/2014/main" id="{15A6FC4D-27BB-4802-993D-A7403C441887}"/>
                      </a:ext>
                    </a:extLst>
                  </p:cNvPr>
                  <p:cNvSpPr/>
                  <p:nvPr/>
                </p:nvSpPr>
                <p:spPr>
                  <a:xfrm rot="4500000" flipH="1">
                    <a:off x="4258561" y="1486947"/>
                    <a:ext cx="662413" cy="452013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フリーフォーム: 図形 386">
                    <a:extLst>
                      <a:ext uri="{FF2B5EF4-FFF2-40B4-BE49-F238E27FC236}">
                        <a16:creationId xmlns:a16="http://schemas.microsoft.com/office/drawing/2014/main" id="{51CDCD0B-EBC3-4649-830E-BECE61A1E8A3}"/>
                      </a:ext>
                    </a:extLst>
                  </p:cNvPr>
                  <p:cNvSpPr/>
                  <p:nvPr/>
                </p:nvSpPr>
                <p:spPr>
                  <a:xfrm rot="14545372" flipH="1">
                    <a:off x="2785070" y="1536274"/>
                    <a:ext cx="860489" cy="68563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88" name="フリーフォーム: 図形 387">
                    <a:extLst>
                      <a:ext uri="{FF2B5EF4-FFF2-40B4-BE49-F238E27FC236}">
                        <a16:creationId xmlns:a16="http://schemas.microsoft.com/office/drawing/2014/main" id="{2738E31C-886A-42BC-9F57-C8C419526AD7}"/>
                      </a:ext>
                    </a:extLst>
                  </p:cNvPr>
                  <p:cNvSpPr/>
                  <p:nvPr/>
                </p:nvSpPr>
                <p:spPr>
                  <a:xfrm rot="7502994" flipH="1" flipV="1">
                    <a:off x="2794122" y="1674225"/>
                    <a:ext cx="860489" cy="68563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フリーフォーム: 図形 388">
                    <a:extLst>
                      <a:ext uri="{FF2B5EF4-FFF2-40B4-BE49-F238E27FC236}">
                        <a16:creationId xmlns:a16="http://schemas.microsoft.com/office/drawing/2014/main" id="{19462457-2C5A-4336-BE15-5832FB8F2D20}"/>
                      </a:ext>
                    </a:extLst>
                  </p:cNvPr>
                  <p:cNvSpPr/>
                  <p:nvPr/>
                </p:nvSpPr>
                <p:spPr>
                  <a:xfrm rot="6300000" flipH="1" flipV="1">
                    <a:off x="2787135" y="2022723"/>
                    <a:ext cx="860486" cy="68563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90" name="楕円 389">
                    <a:extLst>
                      <a:ext uri="{FF2B5EF4-FFF2-40B4-BE49-F238E27FC236}">
                        <a16:creationId xmlns:a16="http://schemas.microsoft.com/office/drawing/2014/main" id="{74F0F0C5-5EB1-4D67-A18A-26294E4C1053}"/>
                      </a:ext>
                    </a:extLst>
                  </p:cNvPr>
                  <p:cNvSpPr/>
                  <p:nvPr/>
                </p:nvSpPr>
                <p:spPr>
                  <a:xfrm>
                    <a:off x="3572294" y="1795893"/>
                    <a:ext cx="822384" cy="906610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1" name="楕円 390">
                    <a:extLst>
                      <a:ext uri="{FF2B5EF4-FFF2-40B4-BE49-F238E27FC236}">
                        <a16:creationId xmlns:a16="http://schemas.microsoft.com/office/drawing/2014/main" id="{58B1593C-2C74-4FAC-A7D3-6EF81C57330F}"/>
                      </a:ext>
                    </a:extLst>
                  </p:cNvPr>
                  <p:cNvSpPr/>
                  <p:nvPr/>
                </p:nvSpPr>
                <p:spPr>
                  <a:xfrm>
                    <a:off x="3769144" y="2544432"/>
                    <a:ext cx="428684" cy="325170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2" name="フリーフォーム: 図形 391">
                    <a:extLst>
                      <a:ext uri="{FF2B5EF4-FFF2-40B4-BE49-F238E27FC236}">
                        <a16:creationId xmlns:a16="http://schemas.microsoft.com/office/drawing/2014/main" id="{3CFD02F0-8829-42C0-8173-A45EEB5AD5AC}"/>
                      </a:ext>
                    </a:extLst>
                  </p:cNvPr>
                  <p:cNvSpPr/>
                  <p:nvPr/>
                </p:nvSpPr>
                <p:spPr>
                  <a:xfrm rot="21433218" flipH="1">
                    <a:off x="4288828" y="1856072"/>
                    <a:ext cx="739832" cy="2148601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3" name="星: 12 pt 392">
                    <a:extLst>
                      <a:ext uri="{FF2B5EF4-FFF2-40B4-BE49-F238E27FC236}">
                        <a16:creationId xmlns:a16="http://schemas.microsoft.com/office/drawing/2014/main" id="{1B10079E-AF55-4E5A-AD2E-D73544D1C3E3}"/>
                      </a:ext>
                    </a:extLst>
                  </p:cNvPr>
                  <p:cNvSpPr/>
                  <p:nvPr/>
                </p:nvSpPr>
                <p:spPr>
                  <a:xfrm>
                    <a:off x="3560408" y="1606243"/>
                    <a:ext cx="866812" cy="480308"/>
                  </a:xfrm>
                  <a:prstGeom prst="star12">
                    <a:avLst>
                      <a:gd name="adj" fmla="val 44079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4" name="楕円 393">
                    <a:extLst>
                      <a:ext uri="{FF2B5EF4-FFF2-40B4-BE49-F238E27FC236}">
                        <a16:creationId xmlns:a16="http://schemas.microsoft.com/office/drawing/2014/main" id="{AD097BE6-A7FD-466F-968C-C8B1DFC276EF}"/>
                      </a:ext>
                    </a:extLst>
                  </p:cNvPr>
                  <p:cNvSpPr/>
                  <p:nvPr/>
                </p:nvSpPr>
                <p:spPr>
                  <a:xfrm>
                    <a:off x="3496094" y="965600"/>
                    <a:ext cx="974785" cy="974785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5" name="フリーフォーム: 図形 394">
                    <a:extLst>
                      <a:ext uri="{FF2B5EF4-FFF2-40B4-BE49-F238E27FC236}">
                        <a16:creationId xmlns:a16="http://schemas.microsoft.com/office/drawing/2014/main" id="{DD3D835A-7802-4211-9E48-83681FD701E0}"/>
                      </a:ext>
                    </a:extLst>
                  </p:cNvPr>
                  <p:cNvSpPr/>
                  <p:nvPr/>
                </p:nvSpPr>
                <p:spPr>
                  <a:xfrm rot="3461253" flipH="1">
                    <a:off x="4424900" y="1327618"/>
                    <a:ext cx="662413" cy="452013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5" name="グループ化 364">
                  <a:extLst>
                    <a:ext uri="{FF2B5EF4-FFF2-40B4-BE49-F238E27FC236}">
                      <a16:creationId xmlns:a16="http://schemas.microsoft.com/office/drawing/2014/main" id="{2CFC78C4-36BB-4905-A235-F6FF46AC6FF7}"/>
                    </a:ext>
                  </a:extLst>
                </p:cNvPr>
                <p:cNvGrpSpPr/>
                <p:nvPr/>
              </p:nvGrpSpPr>
              <p:grpSpPr>
                <a:xfrm rot="900000">
                  <a:off x="1043276" y="3521275"/>
                  <a:ext cx="569991" cy="441669"/>
                  <a:chOff x="1056449" y="2819921"/>
                  <a:chExt cx="569991" cy="441669"/>
                </a:xfrm>
              </p:grpSpPr>
              <p:sp>
                <p:nvSpPr>
                  <p:cNvPr id="379" name="フリーフォーム: 図形 378">
                    <a:extLst>
                      <a:ext uri="{FF2B5EF4-FFF2-40B4-BE49-F238E27FC236}">
                        <a16:creationId xmlns:a16="http://schemas.microsoft.com/office/drawing/2014/main" id="{1F0461A5-333D-4517-A187-33805327ABA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120610" y="2755760"/>
                    <a:ext cx="441669" cy="569991"/>
                  </a:xfrm>
                  <a:custGeom>
                    <a:avLst/>
                    <a:gdLst>
                      <a:gd name="connsiteX0" fmla="*/ 468343 w 936686"/>
                      <a:gd name="connsiteY0" fmla="*/ 0 h 1220480"/>
                      <a:gd name="connsiteX1" fmla="*/ 799512 w 936686"/>
                      <a:gd name="connsiteY1" fmla="*/ 137174 h 1220480"/>
                      <a:gd name="connsiteX2" fmla="*/ 799512 w 936686"/>
                      <a:gd name="connsiteY2" fmla="*/ 799512 h 1220480"/>
                      <a:gd name="connsiteX3" fmla="*/ 468343 w 936686"/>
                      <a:gd name="connsiteY3" fmla="*/ 1220480 h 1220480"/>
                      <a:gd name="connsiteX4" fmla="*/ 137174 w 936686"/>
                      <a:gd name="connsiteY4" fmla="*/ 799512 h 1220480"/>
                      <a:gd name="connsiteX5" fmla="*/ 137174 w 936686"/>
                      <a:gd name="connsiteY5" fmla="*/ 137174 h 1220480"/>
                      <a:gd name="connsiteX6" fmla="*/ 468343 w 936686"/>
                      <a:gd name="connsiteY6" fmla="*/ 0 h 12204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36686" h="1220480">
                        <a:moveTo>
                          <a:pt x="468343" y="0"/>
                        </a:moveTo>
                        <a:cubicBezTo>
                          <a:pt x="588203" y="0"/>
                          <a:pt x="708062" y="45725"/>
                          <a:pt x="799512" y="137174"/>
                        </a:cubicBezTo>
                        <a:cubicBezTo>
                          <a:pt x="982411" y="320074"/>
                          <a:pt x="982411" y="616612"/>
                          <a:pt x="799512" y="799512"/>
                        </a:cubicBezTo>
                        <a:cubicBezTo>
                          <a:pt x="674156" y="924868"/>
                          <a:pt x="563767" y="1065190"/>
                          <a:pt x="468343" y="1220480"/>
                        </a:cubicBezTo>
                        <a:cubicBezTo>
                          <a:pt x="372920" y="1065190"/>
                          <a:pt x="262530" y="924868"/>
                          <a:pt x="137174" y="799512"/>
                        </a:cubicBezTo>
                        <a:cubicBezTo>
                          <a:pt x="-45725" y="616612"/>
                          <a:pt x="-45725" y="320074"/>
                          <a:pt x="137174" y="137174"/>
                        </a:cubicBezTo>
                        <a:cubicBezTo>
                          <a:pt x="228624" y="45725"/>
                          <a:pt x="348484" y="0"/>
                          <a:pt x="468343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0" name="フリーフォーム: 図形 379">
                    <a:extLst>
                      <a:ext uri="{FF2B5EF4-FFF2-40B4-BE49-F238E27FC236}">
                        <a16:creationId xmlns:a16="http://schemas.microsoft.com/office/drawing/2014/main" id="{1E5CF7FE-793A-4DFA-8442-754D8DE7112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000581" y="2956620"/>
                    <a:ext cx="439407" cy="168271"/>
                  </a:xfrm>
                  <a:custGeom>
                    <a:avLst/>
                    <a:gdLst>
                      <a:gd name="connsiteX0" fmla="*/ 120534 w 1045603"/>
                      <a:gd name="connsiteY0" fmla="*/ 0 h 400414"/>
                      <a:gd name="connsiteX1" fmla="*/ 274783 w 1045603"/>
                      <a:gd name="connsiteY1" fmla="*/ 23103 h 400414"/>
                      <a:gd name="connsiteX2" fmla="*/ 522801 w 1045603"/>
                      <a:gd name="connsiteY2" fmla="*/ 35289 h 400414"/>
                      <a:gd name="connsiteX3" fmla="*/ 770819 w 1045603"/>
                      <a:gd name="connsiteY3" fmla="*/ 23103 h 400414"/>
                      <a:gd name="connsiteX4" fmla="*/ 925068 w 1045603"/>
                      <a:gd name="connsiteY4" fmla="*/ 0 h 400414"/>
                      <a:gd name="connsiteX5" fmla="*/ 961718 w 1045603"/>
                      <a:gd name="connsiteY5" fmla="*/ 44439 h 400414"/>
                      <a:gd name="connsiteX6" fmla="*/ 1038675 w 1045603"/>
                      <a:gd name="connsiteY6" fmla="*/ 231415 h 400414"/>
                      <a:gd name="connsiteX7" fmla="*/ 1045603 w 1045603"/>
                      <a:gd name="connsiteY7" fmla="*/ 303009 h 400414"/>
                      <a:gd name="connsiteX8" fmla="*/ 1039410 w 1045603"/>
                      <a:gd name="connsiteY8" fmla="*/ 306064 h 400414"/>
                      <a:gd name="connsiteX9" fmla="*/ 522801 w 1045603"/>
                      <a:gd name="connsiteY9" fmla="*/ 400414 h 400414"/>
                      <a:gd name="connsiteX10" fmla="*/ 6192 w 1045603"/>
                      <a:gd name="connsiteY10" fmla="*/ 306064 h 400414"/>
                      <a:gd name="connsiteX11" fmla="*/ 0 w 1045603"/>
                      <a:gd name="connsiteY11" fmla="*/ 303009 h 400414"/>
                      <a:gd name="connsiteX12" fmla="*/ 6928 w 1045603"/>
                      <a:gd name="connsiteY12" fmla="*/ 231415 h 400414"/>
                      <a:gd name="connsiteX13" fmla="*/ 83884 w 1045603"/>
                      <a:gd name="connsiteY13" fmla="*/ 44439 h 400414"/>
                      <a:gd name="connsiteX14" fmla="*/ 120534 w 1045603"/>
                      <a:gd name="connsiteY14" fmla="*/ 0 h 400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45603" h="400414">
                        <a:moveTo>
                          <a:pt x="120534" y="0"/>
                        </a:moveTo>
                        <a:lnTo>
                          <a:pt x="274783" y="23103"/>
                        </a:lnTo>
                        <a:cubicBezTo>
                          <a:pt x="356350" y="31174"/>
                          <a:pt x="439285" y="35289"/>
                          <a:pt x="522801" y="35289"/>
                        </a:cubicBezTo>
                        <a:cubicBezTo>
                          <a:pt x="606318" y="35289"/>
                          <a:pt x="689252" y="31174"/>
                          <a:pt x="770819" y="23103"/>
                        </a:cubicBezTo>
                        <a:lnTo>
                          <a:pt x="925068" y="0"/>
                        </a:lnTo>
                        <a:lnTo>
                          <a:pt x="961718" y="44439"/>
                        </a:lnTo>
                        <a:cubicBezTo>
                          <a:pt x="1000197" y="102160"/>
                          <a:pt x="1025849" y="165801"/>
                          <a:pt x="1038675" y="231415"/>
                        </a:cubicBezTo>
                        <a:lnTo>
                          <a:pt x="1045603" y="303009"/>
                        </a:lnTo>
                        <a:lnTo>
                          <a:pt x="1039410" y="306064"/>
                        </a:lnTo>
                        <a:cubicBezTo>
                          <a:pt x="891941" y="365632"/>
                          <a:pt x="714165" y="400414"/>
                          <a:pt x="522801" y="400414"/>
                        </a:cubicBezTo>
                        <a:cubicBezTo>
                          <a:pt x="331438" y="400414"/>
                          <a:pt x="153661" y="365632"/>
                          <a:pt x="6192" y="306064"/>
                        </a:cubicBezTo>
                        <a:lnTo>
                          <a:pt x="0" y="303009"/>
                        </a:lnTo>
                        <a:lnTo>
                          <a:pt x="6928" y="231415"/>
                        </a:lnTo>
                        <a:cubicBezTo>
                          <a:pt x="19754" y="165801"/>
                          <a:pt x="45406" y="102160"/>
                          <a:pt x="83884" y="44439"/>
                        </a:cubicBezTo>
                        <a:lnTo>
                          <a:pt x="120534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1" name="フリーフォーム: 図形 380">
                    <a:extLst>
                      <a:ext uri="{FF2B5EF4-FFF2-40B4-BE49-F238E27FC236}">
                        <a16:creationId xmlns:a16="http://schemas.microsoft.com/office/drawing/2014/main" id="{C2958225-C4E5-4CA9-8F52-8A00A64F9DE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213382" y="2953166"/>
                    <a:ext cx="421777" cy="175178"/>
                  </a:xfrm>
                  <a:custGeom>
                    <a:avLst/>
                    <a:gdLst>
                      <a:gd name="connsiteX0" fmla="*/ 1003651 w 1003651"/>
                      <a:gd name="connsiteY0" fmla="*/ 0 h 416851"/>
                      <a:gd name="connsiteX1" fmla="*/ 988840 w 1003651"/>
                      <a:gd name="connsiteY1" fmla="*/ 49499 h 416851"/>
                      <a:gd name="connsiteX2" fmla="*/ 873405 w 1003651"/>
                      <a:gd name="connsiteY2" fmla="*/ 221676 h 416851"/>
                      <a:gd name="connsiteX3" fmla="*/ 712709 w 1003651"/>
                      <a:gd name="connsiteY3" fmla="*/ 401049 h 416851"/>
                      <a:gd name="connsiteX4" fmla="*/ 688040 w 1003651"/>
                      <a:gd name="connsiteY4" fmla="*/ 405627 h 416851"/>
                      <a:gd name="connsiteX5" fmla="*/ 501825 w 1003651"/>
                      <a:gd name="connsiteY5" fmla="*/ 416851 h 416851"/>
                      <a:gd name="connsiteX6" fmla="*/ 315610 w 1003651"/>
                      <a:gd name="connsiteY6" fmla="*/ 405627 h 416851"/>
                      <a:gd name="connsiteX7" fmla="*/ 290943 w 1003651"/>
                      <a:gd name="connsiteY7" fmla="*/ 401049 h 416851"/>
                      <a:gd name="connsiteX8" fmla="*/ 130245 w 1003651"/>
                      <a:gd name="connsiteY8" fmla="*/ 221676 h 416851"/>
                      <a:gd name="connsiteX9" fmla="*/ 14810 w 1003651"/>
                      <a:gd name="connsiteY9" fmla="*/ 49499 h 416851"/>
                      <a:gd name="connsiteX10" fmla="*/ 0 w 1003651"/>
                      <a:gd name="connsiteY10" fmla="*/ 0 h 416851"/>
                      <a:gd name="connsiteX11" fmla="*/ 13996 w 1003651"/>
                      <a:gd name="connsiteY11" fmla="*/ 3621 h 416851"/>
                      <a:gd name="connsiteX12" fmla="*/ 501825 w 1003651"/>
                      <a:gd name="connsiteY12" fmla="*/ 51726 h 416851"/>
                      <a:gd name="connsiteX13" fmla="*/ 989654 w 1003651"/>
                      <a:gd name="connsiteY13" fmla="*/ 3621 h 416851"/>
                      <a:gd name="connsiteX14" fmla="*/ 1003651 w 1003651"/>
                      <a:gd name="connsiteY14" fmla="*/ 0 h 4168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03651" h="416851">
                        <a:moveTo>
                          <a:pt x="1003651" y="0"/>
                        </a:moveTo>
                        <a:lnTo>
                          <a:pt x="988840" y="49499"/>
                        </a:lnTo>
                        <a:cubicBezTo>
                          <a:pt x="963188" y="112153"/>
                          <a:pt x="924710" y="170861"/>
                          <a:pt x="873405" y="221676"/>
                        </a:cubicBezTo>
                        <a:lnTo>
                          <a:pt x="712709" y="401049"/>
                        </a:lnTo>
                        <a:lnTo>
                          <a:pt x="688040" y="405627"/>
                        </a:lnTo>
                        <a:cubicBezTo>
                          <a:pt x="627891" y="412986"/>
                          <a:pt x="565613" y="416851"/>
                          <a:pt x="501825" y="416851"/>
                        </a:cubicBezTo>
                        <a:cubicBezTo>
                          <a:pt x="438037" y="416851"/>
                          <a:pt x="375759" y="412986"/>
                          <a:pt x="315610" y="405627"/>
                        </a:cubicBezTo>
                        <a:lnTo>
                          <a:pt x="290943" y="401049"/>
                        </a:lnTo>
                        <a:lnTo>
                          <a:pt x="130245" y="221676"/>
                        </a:lnTo>
                        <a:cubicBezTo>
                          <a:pt x="78941" y="170861"/>
                          <a:pt x="40463" y="112153"/>
                          <a:pt x="14810" y="49499"/>
                        </a:cubicBezTo>
                        <a:lnTo>
                          <a:pt x="0" y="0"/>
                        </a:lnTo>
                        <a:lnTo>
                          <a:pt x="13996" y="3621"/>
                        </a:lnTo>
                        <a:cubicBezTo>
                          <a:pt x="170088" y="35266"/>
                          <a:pt x="334792" y="51726"/>
                          <a:pt x="501825" y="51726"/>
                        </a:cubicBezTo>
                        <a:cubicBezTo>
                          <a:pt x="668858" y="51726"/>
                          <a:pt x="833562" y="35266"/>
                          <a:pt x="989654" y="3621"/>
                        </a:cubicBezTo>
                        <a:lnTo>
                          <a:pt x="1003651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6" name="弦 365">
                  <a:extLst>
                    <a:ext uri="{FF2B5EF4-FFF2-40B4-BE49-F238E27FC236}">
                      <a16:creationId xmlns:a16="http://schemas.microsoft.com/office/drawing/2014/main" id="{F5DE9A50-A693-4E94-9BA4-6748715E4A89}"/>
                    </a:ext>
                  </a:extLst>
                </p:cNvPr>
                <p:cNvSpPr/>
                <p:nvPr/>
              </p:nvSpPr>
              <p:spPr>
                <a:xfrm flipH="1">
                  <a:off x="327720" y="3531743"/>
                  <a:ext cx="126470" cy="126470"/>
                </a:xfrm>
                <a:prstGeom prst="chord">
                  <a:avLst>
                    <a:gd name="adj1" fmla="val 30609"/>
                    <a:gd name="adj2" fmla="val 14487111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67" name="グループ化 366">
                  <a:extLst>
                    <a:ext uri="{FF2B5EF4-FFF2-40B4-BE49-F238E27FC236}">
                      <a16:creationId xmlns:a16="http://schemas.microsoft.com/office/drawing/2014/main" id="{A3C1FE6D-DA34-4498-88EF-9E3C0987DD21}"/>
                    </a:ext>
                  </a:extLst>
                </p:cNvPr>
                <p:cNvGrpSpPr/>
                <p:nvPr/>
              </p:nvGrpSpPr>
              <p:grpSpPr>
                <a:xfrm>
                  <a:off x="1058499" y="3816887"/>
                  <a:ext cx="942760" cy="229694"/>
                  <a:chOff x="2042952" y="2592916"/>
                  <a:chExt cx="1959392" cy="1106113"/>
                </a:xfrm>
              </p:grpSpPr>
              <p:sp>
                <p:nvSpPr>
                  <p:cNvPr id="374" name="正方形/長方形 373">
                    <a:extLst>
                      <a:ext uri="{FF2B5EF4-FFF2-40B4-BE49-F238E27FC236}">
                        <a16:creationId xmlns:a16="http://schemas.microsoft.com/office/drawing/2014/main" id="{BFBB9F4A-20A3-4D7D-BE07-B2EB9455418E}"/>
                      </a:ext>
                    </a:extLst>
                  </p:cNvPr>
                  <p:cNvSpPr/>
                  <p:nvPr/>
                </p:nvSpPr>
                <p:spPr>
                  <a:xfrm>
                    <a:off x="2042952" y="2592916"/>
                    <a:ext cx="1458159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5" name="正方形/長方形 374">
                    <a:extLst>
                      <a:ext uri="{FF2B5EF4-FFF2-40B4-BE49-F238E27FC236}">
                        <a16:creationId xmlns:a16="http://schemas.microsoft.com/office/drawing/2014/main" id="{C6AB29B0-F4A9-4CD4-9CE0-F167E09E21A0}"/>
                      </a:ext>
                    </a:extLst>
                  </p:cNvPr>
                  <p:cNvSpPr/>
                  <p:nvPr/>
                </p:nvSpPr>
                <p:spPr>
                  <a:xfrm>
                    <a:off x="2483165" y="2835102"/>
                    <a:ext cx="1458159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正方形/長方形 375">
                    <a:extLst>
                      <a:ext uri="{FF2B5EF4-FFF2-40B4-BE49-F238E27FC236}">
                        <a16:creationId xmlns:a16="http://schemas.microsoft.com/office/drawing/2014/main" id="{9ED66C83-FAB7-49C2-A02E-2523B0F6931F}"/>
                      </a:ext>
                    </a:extLst>
                  </p:cNvPr>
                  <p:cNvSpPr/>
                  <p:nvPr/>
                </p:nvSpPr>
                <p:spPr>
                  <a:xfrm>
                    <a:off x="2544184" y="3099237"/>
                    <a:ext cx="145816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7" name="正方形/長方形 376">
                    <a:extLst>
                      <a:ext uri="{FF2B5EF4-FFF2-40B4-BE49-F238E27FC236}">
                        <a16:creationId xmlns:a16="http://schemas.microsoft.com/office/drawing/2014/main" id="{FF8A71E8-D49E-433B-A1EB-64D4724265B4}"/>
                      </a:ext>
                    </a:extLst>
                  </p:cNvPr>
                  <p:cNvSpPr/>
                  <p:nvPr/>
                </p:nvSpPr>
                <p:spPr>
                  <a:xfrm>
                    <a:off x="2433650" y="3342097"/>
                    <a:ext cx="145816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8" name="正方形/長方形 377">
                    <a:extLst>
                      <a:ext uri="{FF2B5EF4-FFF2-40B4-BE49-F238E27FC236}">
                        <a16:creationId xmlns:a16="http://schemas.microsoft.com/office/drawing/2014/main" id="{347BE62C-951D-4DC6-814B-FC75B26E8494}"/>
                      </a:ext>
                    </a:extLst>
                  </p:cNvPr>
                  <p:cNvSpPr/>
                  <p:nvPr/>
                </p:nvSpPr>
                <p:spPr>
                  <a:xfrm>
                    <a:off x="2217520" y="3653310"/>
                    <a:ext cx="145816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8" name="グループ化 367">
                  <a:extLst>
                    <a:ext uri="{FF2B5EF4-FFF2-40B4-BE49-F238E27FC236}">
                      <a16:creationId xmlns:a16="http://schemas.microsoft.com/office/drawing/2014/main" id="{AD2C5BBD-39AF-40B6-A8A6-4CA638BB5F75}"/>
                    </a:ext>
                  </a:extLst>
                </p:cNvPr>
                <p:cNvGrpSpPr/>
                <p:nvPr/>
              </p:nvGrpSpPr>
              <p:grpSpPr>
                <a:xfrm>
                  <a:off x="402264" y="3705747"/>
                  <a:ext cx="161754" cy="102802"/>
                  <a:chOff x="-11390" y="3705747"/>
                  <a:chExt cx="161754" cy="102802"/>
                </a:xfrm>
                <a:solidFill>
                  <a:schemeClr val="bg1"/>
                </a:solidFill>
              </p:grpSpPr>
              <p:sp>
                <p:nvSpPr>
                  <p:cNvPr id="369" name="フリーフォーム: 図形 368">
                    <a:extLst>
                      <a:ext uri="{FF2B5EF4-FFF2-40B4-BE49-F238E27FC236}">
                        <a16:creationId xmlns:a16="http://schemas.microsoft.com/office/drawing/2014/main" id="{1755318F-0D5E-4FBF-A09A-2403B2E6A138}"/>
                      </a:ext>
                    </a:extLst>
                  </p:cNvPr>
                  <p:cNvSpPr/>
                  <p:nvPr/>
                </p:nvSpPr>
                <p:spPr>
                  <a:xfrm>
                    <a:off x="76392" y="3705747"/>
                    <a:ext cx="30654" cy="70448"/>
                  </a:xfrm>
                  <a:custGeom>
                    <a:avLst/>
                    <a:gdLst>
                      <a:gd name="connsiteX0" fmla="*/ 5818 w 30654"/>
                      <a:gd name="connsiteY0" fmla="*/ 0 h 70448"/>
                      <a:gd name="connsiteX1" fmla="*/ 30654 w 30654"/>
                      <a:gd name="connsiteY1" fmla="*/ 8546 h 70448"/>
                      <a:gd name="connsiteX2" fmla="*/ 30654 w 30654"/>
                      <a:gd name="connsiteY2" fmla="*/ 66208 h 70448"/>
                      <a:gd name="connsiteX3" fmla="*/ 0 w 30654"/>
                      <a:gd name="connsiteY3" fmla="*/ 70448 h 70448"/>
                      <a:gd name="connsiteX4" fmla="*/ 0 w 30654"/>
                      <a:gd name="connsiteY4" fmla="*/ 365 h 70448"/>
                      <a:gd name="connsiteX5" fmla="*/ 5818 w 30654"/>
                      <a:gd name="connsiteY5" fmla="*/ 0 h 70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654" h="70448">
                        <a:moveTo>
                          <a:pt x="5818" y="0"/>
                        </a:moveTo>
                        <a:lnTo>
                          <a:pt x="30654" y="8546"/>
                        </a:lnTo>
                        <a:lnTo>
                          <a:pt x="30654" y="66208"/>
                        </a:lnTo>
                        <a:lnTo>
                          <a:pt x="0" y="70448"/>
                        </a:lnTo>
                        <a:lnTo>
                          <a:pt x="0" y="365"/>
                        </a:lnTo>
                        <a:lnTo>
                          <a:pt x="5818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0" name="フリーフォーム: 図形 369">
                    <a:extLst>
                      <a:ext uri="{FF2B5EF4-FFF2-40B4-BE49-F238E27FC236}">
                        <a16:creationId xmlns:a16="http://schemas.microsoft.com/office/drawing/2014/main" id="{9FD00A0A-3437-4515-A074-092F2A048589}"/>
                      </a:ext>
                    </a:extLst>
                  </p:cNvPr>
                  <p:cNvSpPr/>
                  <p:nvPr/>
                </p:nvSpPr>
                <p:spPr>
                  <a:xfrm>
                    <a:off x="15748" y="3709381"/>
                    <a:ext cx="30654" cy="89282"/>
                  </a:xfrm>
                  <a:custGeom>
                    <a:avLst/>
                    <a:gdLst>
                      <a:gd name="connsiteX0" fmla="*/ 30654 w 30654"/>
                      <a:gd name="connsiteY0" fmla="*/ 0 h 89282"/>
                      <a:gd name="connsiteX1" fmla="*/ 30654 w 30654"/>
                      <a:gd name="connsiteY1" fmla="*/ 76819 h 89282"/>
                      <a:gd name="connsiteX2" fmla="*/ 0 w 30654"/>
                      <a:gd name="connsiteY2" fmla="*/ 89282 h 89282"/>
                      <a:gd name="connsiteX3" fmla="*/ 0 w 30654"/>
                      <a:gd name="connsiteY3" fmla="*/ 18230 h 89282"/>
                      <a:gd name="connsiteX4" fmla="*/ 4598 w 30654"/>
                      <a:gd name="connsiteY4" fmla="*/ 12942 h 89282"/>
                      <a:gd name="connsiteX5" fmla="*/ 30654 w 30654"/>
                      <a:gd name="connsiteY5" fmla="*/ 0 h 89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654" h="89282">
                        <a:moveTo>
                          <a:pt x="30654" y="0"/>
                        </a:moveTo>
                        <a:lnTo>
                          <a:pt x="30654" y="76819"/>
                        </a:lnTo>
                        <a:lnTo>
                          <a:pt x="0" y="89282"/>
                        </a:lnTo>
                        <a:lnTo>
                          <a:pt x="0" y="18230"/>
                        </a:lnTo>
                        <a:lnTo>
                          <a:pt x="4598" y="12942"/>
                        </a:lnTo>
                        <a:lnTo>
                          <a:pt x="3065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1" name="フリーフォーム: 図形 370">
                    <a:extLst>
                      <a:ext uri="{FF2B5EF4-FFF2-40B4-BE49-F238E27FC236}">
                        <a16:creationId xmlns:a16="http://schemas.microsoft.com/office/drawing/2014/main" id="{32783342-5914-4F5C-BA77-2765AC5FE786}"/>
                      </a:ext>
                    </a:extLst>
                  </p:cNvPr>
                  <p:cNvSpPr/>
                  <p:nvPr/>
                </p:nvSpPr>
                <p:spPr>
                  <a:xfrm>
                    <a:off x="46402" y="3706112"/>
                    <a:ext cx="29990" cy="80088"/>
                  </a:xfrm>
                  <a:custGeom>
                    <a:avLst/>
                    <a:gdLst>
                      <a:gd name="connsiteX0" fmla="*/ 29990 w 29990"/>
                      <a:gd name="connsiteY0" fmla="*/ 0 h 80088"/>
                      <a:gd name="connsiteX1" fmla="*/ 29990 w 29990"/>
                      <a:gd name="connsiteY1" fmla="*/ 70083 h 80088"/>
                      <a:gd name="connsiteX2" fmla="*/ 21834 w 29990"/>
                      <a:gd name="connsiteY2" fmla="*/ 71211 h 80088"/>
                      <a:gd name="connsiteX3" fmla="*/ 0 w 29990"/>
                      <a:gd name="connsiteY3" fmla="*/ 80088 h 80088"/>
                      <a:gd name="connsiteX4" fmla="*/ 0 w 29990"/>
                      <a:gd name="connsiteY4" fmla="*/ 3269 h 80088"/>
                      <a:gd name="connsiteX5" fmla="*/ 3203 w 29990"/>
                      <a:gd name="connsiteY5" fmla="*/ 1678 h 80088"/>
                      <a:gd name="connsiteX6" fmla="*/ 29990 w 29990"/>
                      <a:gd name="connsiteY6" fmla="*/ 0 h 80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9990" h="80088">
                        <a:moveTo>
                          <a:pt x="29990" y="0"/>
                        </a:moveTo>
                        <a:lnTo>
                          <a:pt x="29990" y="70083"/>
                        </a:lnTo>
                        <a:lnTo>
                          <a:pt x="21834" y="71211"/>
                        </a:lnTo>
                        <a:lnTo>
                          <a:pt x="0" y="80088"/>
                        </a:lnTo>
                        <a:lnTo>
                          <a:pt x="0" y="3269"/>
                        </a:lnTo>
                        <a:lnTo>
                          <a:pt x="3203" y="1678"/>
                        </a:lnTo>
                        <a:lnTo>
                          <a:pt x="2999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2" name="フリーフォーム: 図形 371">
                    <a:extLst>
                      <a:ext uri="{FF2B5EF4-FFF2-40B4-BE49-F238E27FC236}">
                        <a16:creationId xmlns:a16="http://schemas.microsoft.com/office/drawing/2014/main" id="{FEE2A761-E3B0-45B0-B1BF-C1FEE2FE660C}"/>
                      </a:ext>
                    </a:extLst>
                  </p:cNvPr>
                  <p:cNvSpPr/>
                  <p:nvPr/>
                </p:nvSpPr>
                <p:spPr>
                  <a:xfrm>
                    <a:off x="107046" y="3714293"/>
                    <a:ext cx="43318" cy="57662"/>
                  </a:xfrm>
                  <a:custGeom>
                    <a:avLst/>
                    <a:gdLst>
                      <a:gd name="connsiteX0" fmla="*/ 0 w 43318"/>
                      <a:gd name="connsiteY0" fmla="*/ 0 h 57662"/>
                      <a:gd name="connsiteX1" fmla="*/ 4986 w 43318"/>
                      <a:gd name="connsiteY1" fmla="*/ 1716 h 57662"/>
                      <a:gd name="connsiteX2" fmla="*/ 43318 w 43318"/>
                      <a:gd name="connsiteY2" fmla="*/ 51670 h 57662"/>
                      <a:gd name="connsiteX3" fmla="*/ 0 w 43318"/>
                      <a:gd name="connsiteY3" fmla="*/ 57662 h 57662"/>
                      <a:gd name="connsiteX4" fmla="*/ 0 w 43318"/>
                      <a:gd name="connsiteY4" fmla="*/ 0 h 57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318" h="57662">
                        <a:moveTo>
                          <a:pt x="0" y="0"/>
                        </a:moveTo>
                        <a:lnTo>
                          <a:pt x="4986" y="1716"/>
                        </a:lnTo>
                        <a:cubicBezTo>
                          <a:pt x="23220" y="12243"/>
                          <a:pt x="37438" y="29726"/>
                          <a:pt x="43318" y="51670"/>
                        </a:cubicBezTo>
                        <a:lnTo>
                          <a:pt x="0" y="5766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3" name="フリーフォーム: 図形 372">
                    <a:extLst>
                      <a:ext uri="{FF2B5EF4-FFF2-40B4-BE49-F238E27FC236}">
                        <a16:creationId xmlns:a16="http://schemas.microsoft.com/office/drawing/2014/main" id="{7035C552-7525-4190-95DC-A61168EF9C29}"/>
                      </a:ext>
                    </a:extLst>
                  </p:cNvPr>
                  <p:cNvSpPr/>
                  <p:nvPr/>
                </p:nvSpPr>
                <p:spPr>
                  <a:xfrm>
                    <a:off x="-11390" y="3727611"/>
                    <a:ext cx="27139" cy="80938"/>
                  </a:xfrm>
                  <a:custGeom>
                    <a:avLst/>
                    <a:gdLst>
                      <a:gd name="connsiteX0" fmla="*/ 27139 w 27139"/>
                      <a:gd name="connsiteY0" fmla="*/ 0 h 80938"/>
                      <a:gd name="connsiteX1" fmla="*/ 27139 w 27139"/>
                      <a:gd name="connsiteY1" fmla="*/ 71052 h 80938"/>
                      <a:gd name="connsiteX2" fmla="*/ 2823 w 27139"/>
                      <a:gd name="connsiteY2" fmla="*/ 80938 h 80938"/>
                      <a:gd name="connsiteX3" fmla="*/ 11041 w 27139"/>
                      <a:gd name="connsiteY3" fmla="*/ 18511 h 80938"/>
                      <a:gd name="connsiteX4" fmla="*/ 27139 w 27139"/>
                      <a:gd name="connsiteY4" fmla="*/ 0 h 80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139" h="80938">
                        <a:moveTo>
                          <a:pt x="27139" y="0"/>
                        </a:moveTo>
                        <a:lnTo>
                          <a:pt x="27139" y="71052"/>
                        </a:lnTo>
                        <a:lnTo>
                          <a:pt x="2823" y="80938"/>
                        </a:lnTo>
                        <a:cubicBezTo>
                          <a:pt x="-3057" y="58994"/>
                          <a:pt x="514" y="36744"/>
                          <a:pt x="11041" y="18511"/>
                        </a:cubicBezTo>
                        <a:lnTo>
                          <a:pt x="27139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0F13046D-BB29-4155-B544-642BCF662AB6}"/>
                  </a:ext>
                </a:extLst>
              </p:cNvPr>
              <p:cNvGrpSpPr/>
              <p:nvPr/>
            </p:nvGrpSpPr>
            <p:grpSpPr>
              <a:xfrm>
                <a:off x="5543128" y="4652112"/>
                <a:ext cx="351885" cy="173077"/>
                <a:chOff x="8424012" y="5023571"/>
                <a:chExt cx="396624" cy="195082"/>
              </a:xfrm>
            </p:grpSpPr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F32142D8-BAD4-436A-8E3D-D4A64A812EDF}"/>
                    </a:ext>
                  </a:extLst>
                </p:cNvPr>
                <p:cNvSpPr/>
                <p:nvPr/>
              </p:nvSpPr>
              <p:spPr>
                <a:xfrm>
                  <a:off x="8441143" y="5023571"/>
                  <a:ext cx="364263" cy="173666"/>
                </a:xfrm>
                <a:custGeom>
                  <a:avLst/>
                  <a:gdLst>
                    <a:gd name="connsiteX0" fmla="*/ 247051 w 494102"/>
                    <a:gd name="connsiteY0" fmla="*/ 0 h 235568"/>
                    <a:gd name="connsiteX1" fmla="*/ 490656 w 494102"/>
                    <a:gd name="connsiteY1" fmla="*/ 200967 h 235568"/>
                    <a:gd name="connsiteX2" fmla="*/ 494102 w 494102"/>
                    <a:gd name="connsiteY2" fmla="*/ 235568 h 235568"/>
                    <a:gd name="connsiteX3" fmla="*/ 0 w 494102"/>
                    <a:gd name="connsiteY3" fmla="*/ 235568 h 235568"/>
                    <a:gd name="connsiteX4" fmla="*/ 3446 w 494102"/>
                    <a:gd name="connsiteY4" fmla="*/ 200967 h 235568"/>
                    <a:gd name="connsiteX5" fmla="*/ 247051 w 494102"/>
                    <a:gd name="connsiteY5" fmla="*/ 0 h 235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94102" h="235568">
                      <a:moveTo>
                        <a:pt x="247051" y="0"/>
                      </a:moveTo>
                      <a:cubicBezTo>
                        <a:pt x="367214" y="0"/>
                        <a:pt x="467470" y="86275"/>
                        <a:pt x="490656" y="200967"/>
                      </a:cubicBezTo>
                      <a:lnTo>
                        <a:pt x="494102" y="235568"/>
                      </a:lnTo>
                      <a:lnTo>
                        <a:pt x="0" y="235568"/>
                      </a:lnTo>
                      <a:lnTo>
                        <a:pt x="3446" y="200967"/>
                      </a:lnTo>
                      <a:cubicBezTo>
                        <a:pt x="26633" y="86275"/>
                        <a:pt x="126888" y="0"/>
                        <a:pt x="2470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2" name="四角形: 角を丸くする 361">
                  <a:extLst>
                    <a:ext uri="{FF2B5EF4-FFF2-40B4-BE49-F238E27FC236}">
                      <a16:creationId xmlns:a16="http://schemas.microsoft.com/office/drawing/2014/main" id="{104A8E90-66A0-46A0-A0B4-F9296D8C615F}"/>
                    </a:ext>
                  </a:extLst>
                </p:cNvPr>
                <p:cNvSpPr/>
                <p:nvPr/>
              </p:nvSpPr>
              <p:spPr>
                <a:xfrm>
                  <a:off x="8424012" y="5184947"/>
                  <a:ext cx="396624" cy="3370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12829CA5-992B-463B-888C-67E0F4B52C8F}"/>
                </a:ext>
              </a:extLst>
            </p:cNvPr>
            <p:cNvGrpSpPr/>
            <p:nvPr/>
          </p:nvGrpSpPr>
          <p:grpSpPr>
            <a:xfrm>
              <a:off x="1100836" y="3541474"/>
              <a:ext cx="1021073" cy="616390"/>
              <a:chOff x="5442688" y="4411827"/>
              <a:chExt cx="1788575" cy="1079707"/>
            </a:xfrm>
          </p:grpSpPr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70E4F1D5-8646-4407-80B5-59B541919672}"/>
                  </a:ext>
                </a:extLst>
              </p:cNvPr>
              <p:cNvGrpSpPr/>
              <p:nvPr/>
            </p:nvGrpSpPr>
            <p:grpSpPr>
              <a:xfrm>
                <a:off x="5442688" y="4411827"/>
                <a:ext cx="1788575" cy="1079707"/>
                <a:chOff x="212684" y="3109379"/>
                <a:chExt cx="1788575" cy="1079707"/>
              </a:xfrm>
            </p:grpSpPr>
            <p:grpSp>
              <p:nvGrpSpPr>
                <p:cNvPr id="324" name="グループ化 323">
                  <a:extLst>
                    <a:ext uri="{FF2B5EF4-FFF2-40B4-BE49-F238E27FC236}">
                      <a16:creationId xmlns:a16="http://schemas.microsoft.com/office/drawing/2014/main" id="{18289D76-81F6-4932-B7B3-D60FB5250425}"/>
                    </a:ext>
                  </a:extLst>
                </p:cNvPr>
                <p:cNvGrpSpPr/>
                <p:nvPr/>
              </p:nvGrpSpPr>
              <p:grpSpPr>
                <a:xfrm rot="16200000">
                  <a:off x="786007" y="3527537"/>
                  <a:ext cx="88226" cy="1234872"/>
                  <a:chOff x="2516055" y="3019605"/>
                  <a:chExt cx="173446" cy="2427683"/>
                </a:xfrm>
              </p:grpSpPr>
              <p:sp>
                <p:nvSpPr>
                  <p:cNvPr id="357" name="ひし形 356">
                    <a:extLst>
                      <a:ext uri="{FF2B5EF4-FFF2-40B4-BE49-F238E27FC236}">
                        <a16:creationId xmlns:a16="http://schemas.microsoft.com/office/drawing/2014/main" id="{A7CCDB7E-1A44-46B0-B7F0-131454879ED7}"/>
                      </a:ext>
                    </a:extLst>
                  </p:cNvPr>
                  <p:cNvSpPr/>
                  <p:nvPr/>
                </p:nvSpPr>
                <p:spPr>
                  <a:xfrm>
                    <a:off x="2516055" y="3019605"/>
                    <a:ext cx="173446" cy="417146"/>
                  </a:xfrm>
                  <a:prstGeom prst="diamond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8" name="四角形: 角を丸くする 357">
                    <a:extLst>
                      <a:ext uri="{FF2B5EF4-FFF2-40B4-BE49-F238E27FC236}">
                        <a16:creationId xmlns:a16="http://schemas.microsoft.com/office/drawing/2014/main" id="{62223F05-99FF-43E6-80DA-75AB66A8C05D}"/>
                      </a:ext>
                    </a:extLst>
                  </p:cNvPr>
                  <p:cNvSpPr/>
                  <p:nvPr/>
                </p:nvSpPr>
                <p:spPr>
                  <a:xfrm>
                    <a:off x="2574300" y="3366526"/>
                    <a:ext cx="49295" cy="2080762"/>
                  </a:xfrm>
                  <a:prstGeom prst="round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25" name="グループ化 324">
                  <a:extLst>
                    <a:ext uri="{FF2B5EF4-FFF2-40B4-BE49-F238E27FC236}">
                      <a16:creationId xmlns:a16="http://schemas.microsoft.com/office/drawing/2014/main" id="{A99DADCF-3BA8-46E8-A998-E38A8FACB31B}"/>
                    </a:ext>
                  </a:extLst>
                </p:cNvPr>
                <p:cNvGrpSpPr/>
                <p:nvPr/>
              </p:nvGrpSpPr>
              <p:grpSpPr>
                <a:xfrm rot="16200000">
                  <a:off x="425807" y="2974810"/>
                  <a:ext cx="1008009" cy="1277148"/>
                  <a:chOff x="2872498" y="965600"/>
                  <a:chExt cx="2398635" cy="3039073"/>
                </a:xfrm>
                <a:solidFill>
                  <a:schemeClr val="tx1">
                    <a:lumMod val="65000"/>
                    <a:lumOff val="35000"/>
                  </a:schemeClr>
                </a:solidFill>
              </p:grpSpPr>
              <p:sp>
                <p:nvSpPr>
                  <p:cNvPr id="343" name="フリーフォーム: 図形 342">
                    <a:extLst>
                      <a:ext uri="{FF2B5EF4-FFF2-40B4-BE49-F238E27FC236}">
                        <a16:creationId xmlns:a16="http://schemas.microsoft.com/office/drawing/2014/main" id="{4695A333-5D07-4640-8C5E-2284F0D1D59A}"/>
                      </a:ext>
                    </a:extLst>
                  </p:cNvPr>
                  <p:cNvSpPr/>
                  <p:nvPr/>
                </p:nvSpPr>
                <p:spPr>
                  <a:xfrm rot="14545372" flipH="1">
                    <a:off x="2843389" y="1670531"/>
                    <a:ext cx="787823" cy="627732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75E34C39-BADC-41DA-8AE0-C2C06C57B04D}"/>
                      </a:ext>
                    </a:extLst>
                  </p:cNvPr>
                  <p:cNvSpPr/>
                  <p:nvPr/>
                </p:nvSpPr>
                <p:spPr>
                  <a:xfrm rot="7502994" flipH="1" flipV="1">
                    <a:off x="2888165" y="1840971"/>
                    <a:ext cx="787823" cy="627732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EA472D5A-593E-45DC-8075-CC6856546E32}"/>
                      </a:ext>
                    </a:extLst>
                  </p:cNvPr>
                  <p:cNvSpPr/>
                  <p:nvPr/>
                </p:nvSpPr>
                <p:spPr>
                  <a:xfrm rot="6300000" flipH="1" flipV="1">
                    <a:off x="2873980" y="2174985"/>
                    <a:ext cx="787821" cy="62773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46" name="フリーフォーム: 図形 345">
                    <a:extLst>
                      <a:ext uri="{FF2B5EF4-FFF2-40B4-BE49-F238E27FC236}">
                        <a16:creationId xmlns:a16="http://schemas.microsoft.com/office/drawing/2014/main" id="{27CBF31B-5053-4C18-B382-0A865565BE36}"/>
                      </a:ext>
                    </a:extLst>
                  </p:cNvPr>
                  <p:cNvSpPr/>
                  <p:nvPr/>
                </p:nvSpPr>
                <p:spPr>
                  <a:xfrm rot="20533218" flipH="1">
                    <a:off x="4531303" y="1642732"/>
                    <a:ext cx="739830" cy="2148603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3849084A-2241-443A-9B1E-8B0ABB4B2936}"/>
                      </a:ext>
                    </a:extLst>
                  </p:cNvPr>
                  <p:cNvSpPr/>
                  <p:nvPr/>
                </p:nvSpPr>
                <p:spPr>
                  <a:xfrm rot="4500000" flipH="1">
                    <a:off x="4258561" y="1486947"/>
                    <a:ext cx="662413" cy="452013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8020FCC9-19BA-4E22-8F8B-42AD1148619A}"/>
                      </a:ext>
                    </a:extLst>
                  </p:cNvPr>
                  <p:cNvSpPr/>
                  <p:nvPr/>
                </p:nvSpPr>
                <p:spPr>
                  <a:xfrm rot="14545372" flipH="1">
                    <a:off x="2785070" y="1536274"/>
                    <a:ext cx="860489" cy="68563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49" name="フリーフォーム: 図形 348">
                    <a:extLst>
                      <a:ext uri="{FF2B5EF4-FFF2-40B4-BE49-F238E27FC236}">
                        <a16:creationId xmlns:a16="http://schemas.microsoft.com/office/drawing/2014/main" id="{411A19D1-AC9E-4942-AA32-D6EF53194810}"/>
                      </a:ext>
                    </a:extLst>
                  </p:cNvPr>
                  <p:cNvSpPr/>
                  <p:nvPr/>
                </p:nvSpPr>
                <p:spPr>
                  <a:xfrm rot="7502994" flipH="1" flipV="1">
                    <a:off x="2794122" y="1674225"/>
                    <a:ext cx="860489" cy="68563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468B436E-CE67-4EFF-8AB2-87890FD93561}"/>
                      </a:ext>
                    </a:extLst>
                  </p:cNvPr>
                  <p:cNvSpPr/>
                  <p:nvPr/>
                </p:nvSpPr>
                <p:spPr>
                  <a:xfrm rot="6300000" flipH="1" flipV="1">
                    <a:off x="2787135" y="2022723"/>
                    <a:ext cx="860486" cy="68563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51" name="楕円 350">
                    <a:extLst>
                      <a:ext uri="{FF2B5EF4-FFF2-40B4-BE49-F238E27FC236}">
                        <a16:creationId xmlns:a16="http://schemas.microsoft.com/office/drawing/2014/main" id="{39FE5749-474E-4351-87F5-4B8A2D83B44C}"/>
                      </a:ext>
                    </a:extLst>
                  </p:cNvPr>
                  <p:cNvSpPr/>
                  <p:nvPr/>
                </p:nvSpPr>
                <p:spPr>
                  <a:xfrm>
                    <a:off x="3572294" y="1795893"/>
                    <a:ext cx="822384" cy="906610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楕円 351">
                    <a:extLst>
                      <a:ext uri="{FF2B5EF4-FFF2-40B4-BE49-F238E27FC236}">
                        <a16:creationId xmlns:a16="http://schemas.microsoft.com/office/drawing/2014/main" id="{4C7D27C0-4A18-47B6-AD8C-56506087758C}"/>
                      </a:ext>
                    </a:extLst>
                  </p:cNvPr>
                  <p:cNvSpPr/>
                  <p:nvPr/>
                </p:nvSpPr>
                <p:spPr>
                  <a:xfrm>
                    <a:off x="3769144" y="2544432"/>
                    <a:ext cx="428684" cy="325170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DD56FEE9-7A31-4A7F-A7FA-1EE26D93210A}"/>
                      </a:ext>
                    </a:extLst>
                  </p:cNvPr>
                  <p:cNvSpPr/>
                  <p:nvPr/>
                </p:nvSpPr>
                <p:spPr>
                  <a:xfrm rot="21433218" flipH="1">
                    <a:off x="4288828" y="1856072"/>
                    <a:ext cx="739832" cy="2148601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星: 12 pt 353">
                    <a:extLst>
                      <a:ext uri="{FF2B5EF4-FFF2-40B4-BE49-F238E27FC236}">
                        <a16:creationId xmlns:a16="http://schemas.microsoft.com/office/drawing/2014/main" id="{364052E1-28F8-4A8D-A307-6A11F5343569}"/>
                      </a:ext>
                    </a:extLst>
                  </p:cNvPr>
                  <p:cNvSpPr/>
                  <p:nvPr/>
                </p:nvSpPr>
                <p:spPr>
                  <a:xfrm>
                    <a:off x="3560408" y="1606243"/>
                    <a:ext cx="866812" cy="480308"/>
                  </a:xfrm>
                  <a:prstGeom prst="star12">
                    <a:avLst>
                      <a:gd name="adj" fmla="val 44079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5" name="楕円 354">
                    <a:extLst>
                      <a:ext uri="{FF2B5EF4-FFF2-40B4-BE49-F238E27FC236}">
                        <a16:creationId xmlns:a16="http://schemas.microsoft.com/office/drawing/2014/main" id="{91FE10A0-5E2B-4FE3-977E-B09F2F194BA6}"/>
                      </a:ext>
                    </a:extLst>
                  </p:cNvPr>
                  <p:cNvSpPr/>
                  <p:nvPr/>
                </p:nvSpPr>
                <p:spPr>
                  <a:xfrm>
                    <a:off x="3496094" y="965600"/>
                    <a:ext cx="974785" cy="974785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6" name="フリーフォーム: 図形 355">
                    <a:extLst>
                      <a:ext uri="{FF2B5EF4-FFF2-40B4-BE49-F238E27FC236}">
                        <a16:creationId xmlns:a16="http://schemas.microsoft.com/office/drawing/2014/main" id="{371B4209-B1BD-4BC5-B008-F20F6230D7AA}"/>
                      </a:ext>
                    </a:extLst>
                  </p:cNvPr>
                  <p:cNvSpPr/>
                  <p:nvPr/>
                </p:nvSpPr>
                <p:spPr>
                  <a:xfrm rot="3461253" flipH="1">
                    <a:off x="4424900" y="1327618"/>
                    <a:ext cx="662413" cy="452013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3CD8B65E-4475-44C0-888C-98A1F86C80E8}"/>
                    </a:ext>
                  </a:extLst>
                </p:cNvPr>
                <p:cNvGrpSpPr/>
                <p:nvPr/>
              </p:nvGrpSpPr>
              <p:grpSpPr>
                <a:xfrm rot="900000">
                  <a:off x="1043276" y="3521275"/>
                  <a:ext cx="569991" cy="441669"/>
                  <a:chOff x="1056449" y="2819921"/>
                  <a:chExt cx="569991" cy="441669"/>
                </a:xfrm>
              </p:grpSpPr>
              <p:sp>
                <p:nvSpPr>
                  <p:cNvPr id="340" name="フリーフォーム: 図形 339">
                    <a:extLst>
                      <a:ext uri="{FF2B5EF4-FFF2-40B4-BE49-F238E27FC236}">
                        <a16:creationId xmlns:a16="http://schemas.microsoft.com/office/drawing/2014/main" id="{4ADB5E5E-6F0B-46C4-B9FA-95EBC2ADB9C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120610" y="2755760"/>
                    <a:ext cx="441669" cy="569991"/>
                  </a:xfrm>
                  <a:custGeom>
                    <a:avLst/>
                    <a:gdLst>
                      <a:gd name="connsiteX0" fmla="*/ 468343 w 936686"/>
                      <a:gd name="connsiteY0" fmla="*/ 0 h 1220480"/>
                      <a:gd name="connsiteX1" fmla="*/ 799512 w 936686"/>
                      <a:gd name="connsiteY1" fmla="*/ 137174 h 1220480"/>
                      <a:gd name="connsiteX2" fmla="*/ 799512 w 936686"/>
                      <a:gd name="connsiteY2" fmla="*/ 799512 h 1220480"/>
                      <a:gd name="connsiteX3" fmla="*/ 468343 w 936686"/>
                      <a:gd name="connsiteY3" fmla="*/ 1220480 h 1220480"/>
                      <a:gd name="connsiteX4" fmla="*/ 137174 w 936686"/>
                      <a:gd name="connsiteY4" fmla="*/ 799512 h 1220480"/>
                      <a:gd name="connsiteX5" fmla="*/ 137174 w 936686"/>
                      <a:gd name="connsiteY5" fmla="*/ 137174 h 1220480"/>
                      <a:gd name="connsiteX6" fmla="*/ 468343 w 936686"/>
                      <a:gd name="connsiteY6" fmla="*/ 0 h 12204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36686" h="1220480">
                        <a:moveTo>
                          <a:pt x="468343" y="0"/>
                        </a:moveTo>
                        <a:cubicBezTo>
                          <a:pt x="588203" y="0"/>
                          <a:pt x="708062" y="45725"/>
                          <a:pt x="799512" y="137174"/>
                        </a:cubicBezTo>
                        <a:cubicBezTo>
                          <a:pt x="982411" y="320074"/>
                          <a:pt x="982411" y="616612"/>
                          <a:pt x="799512" y="799512"/>
                        </a:cubicBezTo>
                        <a:cubicBezTo>
                          <a:pt x="674156" y="924868"/>
                          <a:pt x="563767" y="1065190"/>
                          <a:pt x="468343" y="1220480"/>
                        </a:cubicBezTo>
                        <a:cubicBezTo>
                          <a:pt x="372920" y="1065190"/>
                          <a:pt x="262530" y="924868"/>
                          <a:pt x="137174" y="799512"/>
                        </a:cubicBezTo>
                        <a:cubicBezTo>
                          <a:pt x="-45725" y="616612"/>
                          <a:pt x="-45725" y="320074"/>
                          <a:pt x="137174" y="137174"/>
                        </a:cubicBezTo>
                        <a:cubicBezTo>
                          <a:pt x="228624" y="45725"/>
                          <a:pt x="348484" y="0"/>
                          <a:pt x="468343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1" name="フリーフォーム: 図形 340">
                    <a:extLst>
                      <a:ext uri="{FF2B5EF4-FFF2-40B4-BE49-F238E27FC236}">
                        <a16:creationId xmlns:a16="http://schemas.microsoft.com/office/drawing/2014/main" id="{1CD145BF-66D4-45FA-9969-2BA55C7D737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000581" y="2956620"/>
                    <a:ext cx="439407" cy="168271"/>
                  </a:xfrm>
                  <a:custGeom>
                    <a:avLst/>
                    <a:gdLst>
                      <a:gd name="connsiteX0" fmla="*/ 120534 w 1045603"/>
                      <a:gd name="connsiteY0" fmla="*/ 0 h 400414"/>
                      <a:gd name="connsiteX1" fmla="*/ 274783 w 1045603"/>
                      <a:gd name="connsiteY1" fmla="*/ 23103 h 400414"/>
                      <a:gd name="connsiteX2" fmla="*/ 522801 w 1045603"/>
                      <a:gd name="connsiteY2" fmla="*/ 35289 h 400414"/>
                      <a:gd name="connsiteX3" fmla="*/ 770819 w 1045603"/>
                      <a:gd name="connsiteY3" fmla="*/ 23103 h 400414"/>
                      <a:gd name="connsiteX4" fmla="*/ 925068 w 1045603"/>
                      <a:gd name="connsiteY4" fmla="*/ 0 h 400414"/>
                      <a:gd name="connsiteX5" fmla="*/ 961718 w 1045603"/>
                      <a:gd name="connsiteY5" fmla="*/ 44439 h 400414"/>
                      <a:gd name="connsiteX6" fmla="*/ 1038675 w 1045603"/>
                      <a:gd name="connsiteY6" fmla="*/ 231415 h 400414"/>
                      <a:gd name="connsiteX7" fmla="*/ 1045603 w 1045603"/>
                      <a:gd name="connsiteY7" fmla="*/ 303009 h 400414"/>
                      <a:gd name="connsiteX8" fmla="*/ 1039410 w 1045603"/>
                      <a:gd name="connsiteY8" fmla="*/ 306064 h 400414"/>
                      <a:gd name="connsiteX9" fmla="*/ 522801 w 1045603"/>
                      <a:gd name="connsiteY9" fmla="*/ 400414 h 400414"/>
                      <a:gd name="connsiteX10" fmla="*/ 6192 w 1045603"/>
                      <a:gd name="connsiteY10" fmla="*/ 306064 h 400414"/>
                      <a:gd name="connsiteX11" fmla="*/ 0 w 1045603"/>
                      <a:gd name="connsiteY11" fmla="*/ 303009 h 400414"/>
                      <a:gd name="connsiteX12" fmla="*/ 6928 w 1045603"/>
                      <a:gd name="connsiteY12" fmla="*/ 231415 h 400414"/>
                      <a:gd name="connsiteX13" fmla="*/ 83884 w 1045603"/>
                      <a:gd name="connsiteY13" fmla="*/ 44439 h 400414"/>
                      <a:gd name="connsiteX14" fmla="*/ 120534 w 1045603"/>
                      <a:gd name="connsiteY14" fmla="*/ 0 h 400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45603" h="400414">
                        <a:moveTo>
                          <a:pt x="120534" y="0"/>
                        </a:moveTo>
                        <a:lnTo>
                          <a:pt x="274783" y="23103"/>
                        </a:lnTo>
                        <a:cubicBezTo>
                          <a:pt x="356350" y="31174"/>
                          <a:pt x="439285" y="35289"/>
                          <a:pt x="522801" y="35289"/>
                        </a:cubicBezTo>
                        <a:cubicBezTo>
                          <a:pt x="606318" y="35289"/>
                          <a:pt x="689252" y="31174"/>
                          <a:pt x="770819" y="23103"/>
                        </a:cubicBezTo>
                        <a:lnTo>
                          <a:pt x="925068" y="0"/>
                        </a:lnTo>
                        <a:lnTo>
                          <a:pt x="961718" y="44439"/>
                        </a:lnTo>
                        <a:cubicBezTo>
                          <a:pt x="1000197" y="102160"/>
                          <a:pt x="1025849" y="165801"/>
                          <a:pt x="1038675" y="231415"/>
                        </a:cubicBezTo>
                        <a:lnTo>
                          <a:pt x="1045603" y="303009"/>
                        </a:lnTo>
                        <a:lnTo>
                          <a:pt x="1039410" y="306064"/>
                        </a:lnTo>
                        <a:cubicBezTo>
                          <a:pt x="891941" y="365632"/>
                          <a:pt x="714165" y="400414"/>
                          <a:pt x="522801" y="400414"/>
                        </a:cubicBezTo>
                        <a:cubicBezTo>
                          <a:pt x="331438" y="400414"/>
                          <a:pt x="153661" y="365632"/>
                          <a:pt x="6192" y="306064"/>
                        </a:cubicBezTo>
                        <a:lnTo>
                          <a:pt x="0" y="303009"/>
                        </a:lnTo>
                        <a:lnTo>
                          <a:pt x="6928" y="231415"/>
                        </a:lnTo>
                        <a:cubicBezTo>
                          <a:pt x="19754" y="165801"/>
                          <a:pt x="45406" y="102160"/>
                          <a:pt x="83884" y="44439"/>
                        </a:cubicBezTo>
                        <a:lnTo>
                          <a:pt x="120534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フリーフォーム: 図形 341">
                    <a:extLst>
                      <a:ext uri="{FF2B5EF4-FFF2-40B4-BE49-F238E27FC236}">
                        <a16:creationId xmlns:a16="http://schemas.microsoft.com/office/drawing/2014/main" id="{4ECE9B5C-7D82-4CDA-A19C-633BCB83694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213382" y="2953166"/>
                    <a:ext cx="421777" cy="175178"/>
                  </a:xfrm>
                  <a:custGeom>
                    <a:avLst/>
                    <a:gdLst>
                      <a:gd name="connsiteX0" fmla="*/ 1003651 w 1003651"/>
                      <a:gd name="connsiteY0" fmla="*/ 0 h 416851"/>
                      <a:gd name="connsiteX1" fmla="*/ 988840 w 1003651"/>
                      <a:gd name="connsiteY1" fmla="*/ 49499 h 416851"/>
                      <a:gd name="connsiteX2" fmla="*/ 873405 w 1003651"/>
                      <a:gd name="connsiteY2" fmla="*/ 221676 h 416851"/>
                      <a:gd name="connsiteX3" fmla="*/ 712709 w 1003651"/>
                      <a:gd name="connsiteY3" fmla="*/ 401049 h 416851"/>
                      <a:gd name="connsiteX4" fmla="*/ 688040 w 1003651"/>
                      <a:gd name="connsiteY4" fmla="*/ 405627 h 416851"/>
                      <a:gd name="connsiteX5" fmla="*/ 501825 w 1003651"/>
                      <a:gd name="connsiteY5" fmla="*/ 416851 h 416851"/>
                      <a:gd name="connsiteX6" fmla="*/ 315610 w 1003651"/>
                      <a:gd name="connsiteY6" fmla="*/ 405627 h 416851"/>
                      <a:gd name="connsiteX7" fmla="*/ 290943 w 1003651"/>
                      <a:gd name="connsiteY7" fmla="*/ 401049 h 416851"/>
                      <a:gd name="connsiteX8" fmla="*/ 130245 w 1003651"/>
                      <a:gd name="connsiteY8" fmla="*/ 221676 h 416851"/>
                      <a:gd name="connsiteX9" fmla="*/ 14810 w 1003651"/>
                      <a:gd name="connsiteY9" fmla="*/ 49499 h 416851"/>
                      <a:gd name="connsiteX10" fmla="*/ 0 w 1003651"/>
                      <a:gd name="connsiteY10" fmla="*/ 0 h 416851"/>
                      <a:gd name="connsiteX11" fmla="*/ 13996 w 1003651"/>
                      <a:gd name="connsiteY11" fmla="*/ 3621 h 416851"/>
                      <a:gd name="connsiteX12" fmla="*/ 501825 w 1003651"/>
                      <a:gd name="connsiteY12" fmla="*/ 51726 h 416851"/>
                      <a:gd name="connsiteX13" fmla="*/ 989654 w 1003651"/>
                      <a:gd name="connsiteY13" fmla="*/ 3621 h 416851"/>
                      <a:gd name="connsiteX14" fmla="*/ 1003651 w 1003651"/>
                      <a:gd name="connsiteY14" fmla="*/ 0 h 4168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03651" h="416851">
                        <a:moveTo>
                          <a:pt x="1003651" y="0"/>
                        </a:moveTo>
                        <a:lnTo>
                          <a:pt x="988840" y="49499"/>
                        </a:lnTo>
                        <a:cubicBezTo>
                          <a:pt x="963188" y="112153"/>
                          <a:pt x="924710" y="170861"/>
                          <a:pt x="873405" y="221676"/>
                        </a:cubicBezTo>
                        <a:lnTo>
                          <a:pt x="712709" y="401049"/>
                        </a:lnTo>
                        <a:lnTo>
                          <a:pt x="688040" y="405627"/>
                        </a:lnTo>
                        <a:cubicBezTo>
                          <a:pt x="627891" y="412986"/>
                          <a:pt x="565613" y="416851"/>
                          <a:pt x="501825" y="416851"/>
                        </a:cubicBezTo>
                        <a:cubicBezTo>
                          <a:pt x="438037" y="416851"/>
                          <a:pt x="375759" y="412986"/>
                          <a:pt x="315610" y="405627"/>
                        </a:cubicBezTo>
                        <a:lnTo>
                          <a:pt x="290943" y="401049"/>
                        </a:lnTo>
                        <a:lnTo>
                          <a:pt x="130245" y="221676"/>
                        </a:lnTo>
                        <a:cubicBezTo>
                          <a:pt x="78941" y="170861"/>
                          <a:pt x="40463" y="112153"/>
                          <a:pt x="14810" y="49499"/>
                        </a:cubicBezTo>
                        <a:lnTo>
                          <a:pt x="0" y="0"/>
                        </a:lnTo>
                        <a:lnTo>
                          <a:pt x="13996" y="3621"/>
                        </a:lnTo>
                        <a:cubicBezTo>
                          <a:pt x="170088" y="35266"/>
                          <a:pt x="334792" y="51726"/>
                          <a:pt x="501825" y="51726"/>
                        </a:cubicBezTo>
                        <a:cubicBezTo>
                          <a:pt x="668858" y="51726"/>
                          <a:pt x="833562" y="35266"/>
                          <a:pt x="989654" y="3621"/>
                        </a:cubicBezTo>
                        <a:lnTo>
                          <a:pt x="1003651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7" name="弦 326">
                  <a:extLst>
                    <a:ext uri="{FF2B5EF4-FFF2-40B4-BE49-F238E27FC236}">
                      <a16:creationId xmlns:a16="http://schemas.microsoft.com/office/drawing/2014/main" id="{E0ACC6DF-E7A2-40B1-968E-9427760983DC}"/>
                    </a:ext>
                  </a:extLst>
                </p:cNvPr>
                <p:cNvSpPr/>
                <p:nvPr/>
              </p:nvSpPr>
              <p:spPr>
                <a:xfrm flipH="1">
                  <a:off x="327720" y="3531743"/>
                  <a:ext cx="126470" cy="126470"/>
                </a:xfrm>
                <a:prstGeom prst="chord">
                  <a:avLst>
                    <a:gd name="adj1" fmla="val 30609"/>
                    <a:gd name="adj2" fmla="val 14487111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28" name="グループ化 327">
                  <a:extLst>
                    <a:ext uri="{FF2B5EF4-FFF2-40B4-BE49-F238E27FC236}">
                      <a16:creationId xmlns:a16="http://schemas.microsoft.com/office/drawing/2014/main" id="{F97B2033-863D-4CE7-AA57-D9C235FF18B9}"/>
                    </a:ext>
                  </a:extLst>
                </p:cNvPr>
                <p:cNvGrpSpPr/>
                <p:nvPr/>
              </p:nvGrpSpPr>
              <p:grpSpPr>
                <a:xfrm>
                  <a:off x="1058499" y="3816887"/>
                  <a:ext cx="942760" cy="229694"/>
                  <a:chOff x="2042952" y="2592916"/>
                  <a:chExt cx="1959392" cy="1106113"/>
                </a:xfrm>
              </p:grpSpPr>
              <p:sp>
                <p:nvSpPr>
                  <p:cNvPr id="335" name="正方形/長方形 334">
                    <a:extLst>
                      <a:ext uri="{FF2B5EF4-FFF2-40B4-BE49-F238E27FC236}">
                        <a16:creationId xmlns:a16="http://schemas.microsoft.com/office/drawing/2014/main" id="{0004BC63-FAE3-4CAE-AAF9-9347EC34AD3D}"/>
                      </a:ext>
                    </a:extLst>
                  </p:cNvPr>
                  <p:cNvSpPr/>
                  <p:nvPr/>
                </p:nvSpPr>
                <p:spPr>
                  <a:xfrm>
                    <a:off x="2042952" y="2592916"/>
                    <a:ext cx="1458159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6" name="正方形/長方形 335">
                    <a:extLst>
                      <a:ext uri="{FF2B5EF4-FFF2-40B4-BE49-F238E27FC236}">
                        <a16:creationId xmlns:a16="http://schemas.microsoft.com/office/drawing/2014/main" id="{5A855765-53AE-43BC-8107-BA2B0D74E6B8}"/>
                      </a:ext>
                    </a:extLst>
                  </p:cNvPr>
                  <p:cNvSpPr/>
                  <p:nvPr/>
                </p:nvSpPr>
                <p:spPr>
                  <a:xfrm>
                    <a:off x="2483165" y="2835102"/>
                    <a:ext cx="1458159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7" name="正方形/長方形 336">
                    <a:extLst>
                      <a:ext uri="{FF2B5EF4-FFF2-40B4-BE49-F238E27FC236}">
                        <a16:creationId xmlns:a16="http://schemas.microsoft.com/office/drawing/2014/main" id="{1BDCC5A6-144B-41A9-BBCD-C59F1CF44C67}"/>
                      </a:ext>
                    </a:extLst>
                  </p:cNvPr>
                  <p:cNvSpPr/>
                  <p:nvPr/>
                </p:nvSpPr>
                <p:spPr>
                  <a:xfrm>
                    <a:off x="2544184" y="3099237"/>
                    <a:ext cx="145816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8" name="正方形/長方形 337">
                    <a:extLst>
                      <a:ext uri="{FF2B5EF4-FFF2-40B4-BE49-F238E27FC236}">
                        <a16:creationId xmlns:a16="http://schemas.microsoft.com/office/drawing/2014/main" id="{84196E3C-3ADC-429D-9B7F-AFF5EE211DEB}"/>
                      </a:ext>
                    </a:extLst>
                  </p:cNvPr>
                  <p:cNvSpPr/>
                  <p:nvPr/>
                </p:nvSpPr>
                <p:spPr>
                  <a:xfrm>
                    <a:off x="2433650" y="3342097"/>
                    <a:ext cx="145816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9" name="正方形/長方形 338">
                    <a:extLst>
                      <a:ext uri="{FF2B5EF4-FFF2-40B4-BE49-F238E27FC236}">
                        <a16:creationId xmlns:a16="http://schemas.microsoft.com/office/drawing/2014/main" id="{770C7CAD-ADDA-4C43-A052-5A2ABAF897D9}"/>
                      </a:ext>
                    </a:extLst>
                  </p:cNvPr>
                  <p:cNvSpPr/>
                  <p:nvPr/>
                </p:nvSpPr>
                <p:spPr>
                  <a:xfrm>
                    <a:off x="2217520" y="3653310"/>
                    <a:ext cx="145816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29" name="グループ化 328">
                  <a:extLst>
                    <a:ext uri="{FF2B5EF4-FFF2-40B4-BE49-F238E27FC236}">
                      <a16:creationId xmlns:a16="http://schemas.microsoft.com/office/drawing/2014/main" id="{0258BA27-623A-4583-B3D5-850F45CBAB17}"/>
                    </a:ext>
                  </a:extLst>
                </p:cNvPr>
                <p:cNvGrpSpPr/>
                <p:nvPr/>
              </p:nvGrpSpPr>
              <p:grpSpPr>
                <a:xfrm>
                  <a:off x="402264" y="3705747"/>
                  <a:ext cx="161754" cy="102802"/>
                  <a:chOff x="-11390" y="3705747"/>
                  <a:chExt cx="161754" cy="102802"/>
                </a:xfrm>
                <a:solidFill>
                  <a:schemeClr val="bg1"/>
                </a:solidFill>
              </p:grpSpPr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2C73DBDD-73B3-4856-86F9-2D0369D99018}"/>
                      </a:ext>
                    </a:extLst>
                  </p:cNvPr>
                  <p:cNvSpPr/>
                  <p:nvPr/>
                </p:nvSpPr>
                <p:spPr>
                  <a:xfrm>
                    <a:off x="76392" y="3705747"/>
                    <a:ext cx="30654" cy="70448"/>
                  </a:xfrm>
                  <a:custGeom>
                    <a:avLst/>
                    <a:gdLst>
                      <a:gd name="connsiteX0" fmla="*/ 5818 w 30654"/>
                      <a:gd name="connsiteY0" fmla="*/ 0 h 70448"/>
                      <a:gd name="connsiteX1" fmla="*/ 30654 w 30654"/>
                      <a:gd name="connsiteY1" fmla="*/ 8546 h 70448"/>
                      <a:gd name="connsiteX2" fmla="*/ 30654 w 30654"/>
                      <a:gd name="connsiteY2" fmla="*/ 66208 h 70448"/>
                      <a:gd name="connsiteX3" fmla="*/ 0 w 30654"/>
                      <a:gd name="connsiteY3" fmla="*/ 70448 h 70448"/>
                      <a:gd name="connsiteX4" fmla="*/ 0 w 30654"/>
                      <a:gd name="connsiteY4" fmla="*/ 365 h 70448"/>
                      <a:gd name="connsiteX5" fmla="*/ 5818 w 30654"/>
                      <a:gd name="connsiteY5" fmla="*/ 0 h 70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654" h="70448">
                        <a:moveTo>
                          <a:pt x="5818" y="0"/>
                        </a:moveTo>
                        <a:lnTo>
                          <a:pt x="30654" y="8546"/>
                        </a:lnTo>
                        <a:lnTo>
                          <a:pt x="30654" y="66208"/>
                        </a:lnTo>
                        <a:lnTo>
                          <a:pt x="0" y="70448"/>
                        </a:lnTo>
                        <a:lnTo>
                          <a:pt x="0" y="365"/>
                        </a:lnTo>
                        <a:lnTo>
                          <a:pt x="5818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1" name="フリーフォーム: 図形 330">
                    <a:extLst>
                      <a:ext uri="{FF2B5EF4-FFF2-40B4-BE49-F238E27FC236}">
                        <a16:creationId xmlns:a16="http://schemas.microsoft.com/office/drawing/2014/main" id="{1F140198-F00C-48A2-8ACF-E303CAF47DA7}"/>
                      </a:ext>
                    </a:extLst>
                  </p:cNvPr>
                  <p:cNvSpPr/>
                  <p:nvPr/>
                </p:nvSpPr>
                <p:spPr>
                  <a:xfrm>
                    <a:off x="15748" y="3709381"/>
                    <a:ext cx="30654" cy="89282"/>
                  </a:xfrm>
                  <a:custGeom>
                    <a:avLst/>
                    <a:gdLst>
                      <a:gd name="connsiteX0" fmla="*/ 30654 w 30654"/>
                      <a:gd name="connsiteY0" fmla="*/ 0 h 89282"/>
                      <a:gd name="connsiteX1" fmla="*/ 30654 w 30654"/>
                      <a:gd name="connsiteY1" fmla="*/ 76819 h 89282"/>
                      <a:gd name="connsiteX2" fmla="*/ 0 w 30654"/>
                      <a:gd name="connsiteY2" fmla="*/ 89282 h 89282"/>
                      <a:gd name="connsiteX3" fmla="*/ 0 w 30654"/>
                      <a:gd name="connsiteY3" fmla="*/ 18230 h 89282"/>
                      <a:gd name="connsiteX4" fmla="*/ 4598 w 30654"/>
                      <a:gd name="connsiteY4" fmla="*/ 12942 h 89282"/>
                      <a:gd name="connsiteX5" fmla="*/ 30654 w 30654"/>
                      <a:gd name="connsiteY5" fmla="*/ 0 h 89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654" h="89282">
                        <a:moveTo>
                          <a:pt x="30654" y="0"/>
                        </a:moveTo>
                        <a:lnTo>
                          <a:pt x="30654" y="76819"/>
                        </a:lnTo>
                        <a:lnTo>
                          <a:pt x="0" y="89282"/>
                        </a:lnTo>
                        <a:lnTo>
                          <a:pt x="0" y="18230"/>
                        </a:lnTo>
                        <a:lnTo>
                          <a:pt x="4598" y="12942"/>
                        </a:lnTo>
                        <a:lnTo>
                          <a:pt x="3065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2" name="フリーフォーム: 図形 331">
                    <a:extLst>
                      <a:ext uri="{FF2B5EF4-FFF2-40B4-BE49-F238E27FC236}">
                        <a16:creationId xmlns:a16="http://schemas.microsoft.com/office/drawing/2014/main" id="{8FD570D7-CFC5-46E7-8970-5D3F0C2C3C57}"/>
                      </a:ext>
                    </a:extLst>
                  </p:cNvPr>
                  <p:cNvSpPr/>
                  <p:nvPr/>
                </p:nvSpPr>
                <p:spPr>
                  <a:xfrm>
                    <a:off x="46402" y="3706112"/>
                    <a:ext cx="29990" cy="80088"/>
                  </a:xfrm>
                  <a:custGeom>
                    <a:avLst/>
                    <a:gdLst>
                      <a:gd name="connsiteX0" fmla="*/ 29990 w 29990"/>
                      <a:gd name="connsiteY0" fmla="*/ 0 h 80088"/>
                      <a:gd name="connsiteX1" fmla="*/ 29990 w 29990"/>
                      <a:gd name="connsiteY1" fmla="*/ 70083 h 80088"/>
                      <a:gd name="connsiteX2" fmla="*/ 21834 w 29990"/>
                      <a:gd name="connsiteY2" fmla="*/ 71211 h 80088"/>
                      <a:gd name="connsiteX3" fmla="*/ 0 w 29990"/>
                      <a:gd name="connsiteY3" fmla="*/ 80088 h 80088"/>
                      <a:gd name="connsiteX4" fmla="*/ 0 w 29990"/>
                      <a:gd name="connsiteY4" fmla="*/ 3269 h 80088"/>
                      <a:gd name="connsiteX5" fmla="*/ 3203 w 29990"/>
                      <a:gd name="connsiteY5" fmla="*/ 1678 h 80088"/>
                      <a:gd name="connsiteX6" fmla="*/ 29990 w 29990"/>
                      <a:gd name="connsiteY6" fmla="*/ 0 h 80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9990" h="80088">
                        <a:moveTo>
                          <a:pt x="29990" y="0"/>
                        </a:moveTo>
                        <a:lnTo>
                          <a:pt x="29990" y="70083"/>
                        </a:lnTo>
                        <a:lnTo>
                          <a:pt x="21834" y="71211"/>
                        </a:lnTo>
                        <a:lnTo>
                          <a:pt x="0" y="80088"/>
                        </a:lnTo>
                        <a:lnTo>
                          <a:pt x="0" y="3269"/>
                        </a:lnTo>
                        <a:lnTo>
                          <a:pt x="3203" y="1678"/>
                        </a:lnTo>
                        <a:lnTo>
                          <a:pt x="2999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3" name="フリーフォーム: 図形 332">
                    <a:extLst>
                      <a:ext uri="{FF2B5EF4-FFF2-40B4-BE49-F238E27FC236}">
                        <a16:creationId xmlns:a16="http://schemas.microsoft.com/office/drawing/2014/main" id="{1D6CD54A-E145-4140-AC10-21439943CA8D}"/>
                      </a:ext>
                    </a:extLst>
                  </p:cNvPr>
                  <p:cNvSpPr/>
                  <p:nvPr/>
                </p:nvSpPr>
                <p:spPr>
                  <a:xfrm>
                    <a:off x="107046" y="3714293"/>
                    <a:ext cx="43318" cy="57662"/>
                  </a:xfrm>
                  <a:custGeom>
                    <a:avLst/>
                    <a:gdLst>
                      <a:gd name="connsiteX0" fmla="*/ 0 w 43318"/>
                      <a:gd name="connsiteY0" fmla="*/ 0 h 57662"/>
                      <a:gd name="connsiteX1" fmla="*/ 4986 w 43318"/>
                      <a:gd name="connsiteY1" fmla="*/ 1716 h 57662"/>
                      <a:gd name="connsiteX2" fmla="*/ 43318 w 43318"/>
                      <a:gd name="connsiteY2" fmla="*/ 51670 h 57662"/>
                      <a:gd name="connsiteX3" fmla="*/ 0 w 43318"/>
                      <a:gd name="connsiteY3" fmla="*/ 57662 h 57662"/>
                      <a:gd name="connsiteX4" fmla="*/ 0 w 43318"/>
                      <a:gd name="connsiteY4" fmla="*/ 0 h 57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318" h="57662">
                        <a:moveTo>
                          <a:pt x="0" y="0"/>
                        </a:moveTo>
                        <a:lnTo>
                          <a:pt x="4986" y="1716"/>
                        </a:lnTo>
                        <a:cubicBezTo>
                          <a:pt x="23220" y="12243"/>
                          <a:pt x="37438" y="29726"/>
                          <a:pt x="43318" y="51670"/>
                        </a:cubicBezTo>
                        <a:lnTo>
                          <a:pt x="0" y="5766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C05C661F-F99F-4763-82CC-CBF9F2A55A1B}"/>
                      </a:ext>
                    </a:extLst>
                  </p:cNvPr>
                  <p:cNvSpPr/>
                  <p:nvPr/>
                </p:nvSpPr>
                <p:spPr>
                  <a:xfrm>
                    <a:off x="-11390" y="3727611"/>
                    <a:ext cx="27139" cy="80938"/>
                  </a:xfrm>
                  <a:custGeom>
                    <a:avLst/>
                    <a:gdLst>
                      <a:gd name="connsiteX0" fmla="*/ 27139 w 27139"/>
                      <a:gd name="connsiteY0" fmla="*/ 0 h 80938"/>
                      <a:gd name="connsiteX1" fmla="*/ 27139 w 27139"/>
                      <a:gd name="connsiteY1" fmla="*/ 71052 h 80938"/>
                      <a:gd name="connsiteX2" fmla="*/ 2823 w 27139"/>
                      <a:gd name="connsiteY2" fmla="*/ 80938 h 80938"/>
                      <a:gd name="connsiteX3" fmla="*/ 11041 w 27139"/>
                      <a:gd name="connsiteY3" fmla="*/ 18511 h 80938"/>
                      <a:gd name="connsiteX4" fmla="*/ 27139 w 27139"/>
                      <a:gd name="connsiteY4" fmla="*/ 0 h 80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139" h="80938">
                        <a:moveTo>
                          <a:pt x="27139" y="0"/>
                        </a:moveTo>
                        <a:lnTo>
                          <a:pt x="27139" y="71052"/>
                        </a:lnTo>
                        <a:lnTo>
                          <a:pt x="2823" y="80938"/>
                        </a:lnTo>
                        <a:cubicBezTo>
                          <a:pt x="-3057" y="58994"/>
                          <a:pt x="514" y="36744"/>
                          <a:pt x="11041" y="18511"/>
                        </a:cubicBezTo>
                        <a:lnTo>
                          <a:pt x="27139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EAD8D667-6F48-4EAF-A8CE-261E2DEDAD01}"/>
                  </a:ext>
                </a:extLst>
              </p:cNvPr>
              <p:cNvGrpSpPr/>
              <p:nvPr/>
            </p:nvGrpSpPr>
            <p:grpSpPr>
              <a:xfrm>
                <a:off x="5543128" y="4652112"/>
                <a:ext cx="351885" cy="173077"/>
                <a:chOff x="8424012" y="5023571"/>
                <a:chExt cx="396624" cy="195082"/>
              </a:xfrm>
            </p:grpSpPr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F01DEB18-3F02-41D5-AB01-D012D5AC7611}"/>
                    </a:ext>
                  </a:extLst>
                </p:cNvPr>
                <p:cNvSpPr/>
                <p:nvPr/>
              </p:nvSpPr>
              <p:spPr>
                <a:xfrm>
                  <a:off x="8441143" y="5023571"/>
                  <a:ext cx="364263" cy="173666"/>
                </a:xfrm>
                <a:custGeom>
                  <a:avLst/>
                  <a:gdLst>
                    <a:gd name="connsiteX0" fmla="*/ 247051 w 494102"/>
                    <a:gd name="connsiteY0" fmla="*/ 0 h 235568"/>
                    <a:gd name="connsiteX1" fmla="*/ 490656 w 494102"/>
                    <a:gd name="connsiteY1" fmla="*/ 200967 h 235568"/>
                    <a:gd name="connsiteX2" fmla="*/ 494102 w 494102"/>
                    <a:gd name="connsiteY2" fmla="*/ 235568 h 235568"/>
                    <a:gd name="connsiteX3" fmla="*/ 0 w 494102"/>
                    <a:gd name="connsiteY3" fmla="*/ 235568 h 235568"/>
                    <a:gd name="connsiteX4" fmla="*/ 3446 w 494102"/>
                    <a:gd name="connsiteY4" fmla="*/ 200967 h 235568"/>
                    <a:gd name="connsiteX5" fmla="*/ 247051 w 494102"/>
                    <a:gd name="connsiteY5" fmla="*/ 0 h 235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94102" h="235568">
                      <a:moveTo>
                        <a:pt x="247051" y="0"/>
                      </a:moveTo>
                      <a:cubicBezTo>
                        <a:pt x="367214" y="0"/>
                        <a:pt x="467470" y="86275"/>
                        <a:pt x="490656" y="200967"/>
                      </a:cubicBezTo>
                      <a:lnTo>
                        <a:pt x="494102" y="235568"/>
                      </a:lnTo>
                      <a:lnTo>
                        <a:pt x="0" y="235568"/>
                      </a:lnTo>
                      <a:lnTo>
                        <a:pt x="3446" y="200967"/>
                      </a:lnTo>
                      <a:cubicBezTo>
                        <a:pt x="26633" y="86275"/>
                        <a:pt x="126888" y="0"/>
                        <a:pt x="2470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3" name="四角形: 角を丸くする 322">
                  <a:extLst>
                    <a:ext uri="{FF2B5EF4-FFF2-40B4-BE49-F238E27FC236}">
                      <a16:creationId xmlns:a16="http://schemas.microsoft.com/office/drawing/2014/main" id="{14F4B4DD-12FE-48AF-85A9-4B8E52546E64}"/>
                    </a:ext>
                  </a:extLst>
                </p:cNvPr>
                <p:cNvSpPr/>
                <p:nvPr/>
              </p:nvSpPr>
              <p:spPr>
                <a:xfrm>
                  <a:off x="8424012" y="5184947"/>
                  <a:ext cx="396624" cy="3370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3AA74260-EF17-483F-B548-B7B159F6C051}"/>
                </a:ext>
              </a:extLst>
            </p:cNvPr>
            <p:cNvGrpSpPr/>
            <p:nvPr/>
          </p:nvGrpSpPr>
          <p:grpSpPr>
            <a:xfrm>
              <a:off x="503838" y="3924018"/>
              <a:ext cx="764704" cy="461628"/>
              <a:chOff x="5442688" y="4411827"/>
              <a:chExt cx="1788575" cy="1079707"/>
            </a:xfrm>
          </p:grpSpPr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2AC82AD1-7A96-45C4-905C-DB51AF62635E}"/>
                  </a:ext>
                </a:extLst>
              </p:cNvPr>
              <p:cNvGrpSpPr/>
              <p:nvPr/>
            </p:nvGrpSpPr>
            <p:grpSpPr>
              <a:xfrm>
                <a:off x="5442688" y="4411827"/>
                <a:ext cx="1788575" cy="1079707"/>
                <a:chOff x="212684" y="3109379"/>
                <a:chExt cx="1788575" cy="1079707"/>
              </a:xfrm>
            </p:grpSpPr>
            <p:grpSp>
              <p:nvGrpSpPr>
                <p:cNvPr id="285" name="グループ化 284">
                  <a:extLst>
                    <a:ext uri="{FF2B5EF4-FFF2-40B4-BE49-F238E27FC236}">
                      <a16:creationId xmlns:a16="http://schemas.microsoft.com/office/drawing/2014/main" id="{AB82BE2C-7970-422A-A610-B685833EDC7A}"/>
                    </a:ext>
                  </a:extLst>
                </p:cNvPr>
                <p:cNvGrpSpPr/>
                <p:nvPr/>
              </p:nvGrpSpPr>
              <p:grpSpPr>
                <a:xfrm rot="16200000">
                  <a:off x="786007" y="3527537"/>
                  <a:ext cx="88226" cy="1234872"/>
                  <a:chOff x="2516055" y="3019605"/>
                  <a:chExt cx="173446" cy="2427683"/>
                </a:xfrm>
              </p:grpSpPr>
              <p:sp>
                <p:nvSpPr>
                  <p:cNvPr id="318" name="ひし形 317">
                    <a:extLst>
                      <a:ext uri="{FF2B5EF4-FFF2-40B4-BE49-F238E27FC236}">
                        <a16:creationId xmlns:a16="http://schemas.microsoft.com/office/drawing/2014/main" id="{ABF53717-580A-469F-BC08-6B7485442AFD}"/>
                      </a:ext>
                    </a:extLst>
                  </p:cNvPr>
                  <p:cNvSpPr/>
                  <p:nvPr/>
                </p:nvSpPr>
                <p:spPr>
                  <a:xfrm>
                    <a:off x="2516055" y="3019605"/>
                    <a:ext cx="173446" cy="417146"/>
                  </a:xfrm>
                  <a:prstGeom prst="diamond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9" name="四角形: 角を丸くする 318">
                    <a:extLst>
                      <a:ext uri="{FF2B5EF4-FFF2-40B4-BE49-F238E27FC236}">
                        <a16:creationId xmlns:a16="http://schemas.microsoft.com/office/drawing/2014/main" id="{624B4907-2C7C-4ADB-8C3F-69985E4D5C3C}"/>
                      </a:ext>
                    </a:extLst>
                  </p:cNvPr>
                  <p:cNvSpPr/>
                  <p:nvPr/>
                </p:nvSpPr>
                <p:spPr>
                  <a:xfrm>
                    <a:off x="2574300" y="3366526"/>
                    <a:ext cx="49295" cy="2080762"/>
                  </a:xfrm>
                  <a:prstGeom prst="round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86" name="グループ化 285">
                  <a:extLst>
                    <a:ext uri="{FF2B5EF4-FFF2-40B4-BE49-F238E27FC236}">
                      <a16:creationId xmlns:a16="http://schemas.microsoft.com/office/drawing/2014/main" id="{1570F862-E020-477D-8FA2-D5D82A3B55B4}"/>
                    </a:ext>
                  </a:extLst>
                </p:cNvPr>
                <p:cNvGrpSpPr/>
                <p:nvPr/>
              </p:nvGrpSpPr>
              <p:grpSpPr>
                <a:xfrm rot="16200000">
                  <a:off x="425807" y="2974810"/>
                  <a:ext cx="1008009" cy="1277148"/>
                  <a:chOff x="2872498" y="965600"/>
                  <a:chExt cx="2398635" cy="3039073"/>
                </a:xfrm>
                <a:solidFill>
                  <a:schemeClr val="tx1">
                    <a:lumMod val="65000"/>
                    <a:lumOff val="35000"/>
                  </a:schemeClr>
                </a:solidFill>
              </p:grpSpPr>
              <p:sp>
                <p:nvSpPr>
                  <p:cNvPr id="304" name="フリーフォーム: 図形 303">
                    <a:extLst>
                      <a:ext uri="{FF2B5EF4-FFF2-40B4-BE49-F238E27FC236}">
                        <a16:creationId xmlns:a16="http://schemas.microsoft.com/office/drawing/2014/main" id="{1001D566-6F78-4FAB-93AD-EB674EEB3025}"/>
                      </a:ext>
                    </a:extLst>
                  </p:cNvPr>
                  <p:cNvSpPr/>
                  <p:nvPr/>
                </p:nvSpPr>
                <p:spPr>
                  <a:xfrm rot="14545372" flipH="1">
                    <a:off x="2843389" y="1670531"/>
                    <a:ext cx="787823" cy="627732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05" name="フリーフォーム: 図形 304">
                    <a:extLst>
                      <a:ext uri="{FF2B5EF4-FFF2-40B4-BE49-F238E27FC236}">
                        <a16:creationId xmlns:a16="http://schemas.microsoft.com/office/drawing/2014/main" id="{B6715E76-9080-4829-9D4A-A9C5F8A396DD}"/>
                      </a:ext>
                    </a:extLst>
                  </p:cNvPr>
                  <p:cNvSpPr/>
                  <p:nvPr/>
                </p:nvSpPr>
                <p:spPr>
                  <a:xfrm rot="7502994" flipH="1" flipV="1">
                    <a:off x="2888165" y="1840971"/>
                    <a:ext cx="787823" cy="627732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6" name="フリーフォーム: 図形 305">
                    <a:extLst>
                      <a:ext uri="{FF2B5EF4-FFF2-40B4-BE49-F238E27FC236}">
                        <a16:creationId xmlns:a16="http://schemas.microsoft.com/office/drawing/2014/main" id="{9FF5F72B-FD09-4AC8-8514-C015F296CDF3}"/>
                      </a:ext>
                    </a:extLst>
                  </p:cNvPr>
                  <p:cNvSpPr/>
                  <p:nvPr/>
                </p:nvSpPr>
                <p:spPr>
                  <a:xfrm rot="6300000" flipH="1" flipV="1">
                    <a:off x="2873980" y="2174985"/>
                    <a:ext cx="787821" cy="62773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7F7C2602-0CB6-4615-ACCD-43A732481748}"/>
                      </a:ext>
                    </a:extLst>
                  </p:cNvPr>
                  <p:cNvSpPr/>
                  <p:nvPr/>
                </p:nvSpPr>
                <p:spPr>
                  <a:xfrm rot="20533218" flipH="1">
                    <a:off x="4531303" y="1642732"/>
                    <a:ext cx="739830" cy="2148603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1102376C-223B-4F90-A694-3126D58860A1}"/>
                      </a:ext>
                    </a:extLst>
                  </p:cNvPr>
                  <p:cNvSpPr/>
                  <p:nvPr/>
                </p:nvSpPr>
                <p:spPr>
                  <a:xfrm rot="4500000" flipH="1">
                    <a:off x="4258561" y="1486947"/>
                    <a:ext cx="662413" cy="452013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9" name="フリーフォーム: 図形 308">
                    <a:extLst>
                      <a:ext uri="{FF2B5EF4-FFF2-40B4-BE49-F238E27FC236}">
                        <a16:creationId xmlns:a16="http://schemas.microsoft.com/office/drawing/2014/main" id="{9FDB2BCE-EF7E-4193-AA22-F9051ECC613C}"/>
                      </a:ext>
                    </a:extLst>
                  </p:cNvPr>
                  <p:cNvSpPr/>
                  <p:nvPr/>
                </p:nvSpPr>
                <p:spPr>
                  <a:xfrm rot="14545372" flipH="1">
                    <a:off x="2785070" y="1536274"/>
                    <a:ext cx="860489" cy="68563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2B7D4DA9-553B-4276-89CA-B73FAD7F938A}"/>
                      </a:ext>
                    </a:extLst>
                  </p:cNvPr>
                  <p:cNvSpPr/>
                  <p:nvPr/>
                </p:nvSpPr>
                <p:spPr>
                  <a:xfrm rot="7502994" flipH="1" flipV="1">
                    <a:off x="2794122" y="1674225"/>
                    <a:ext cx="860489" cy="68563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フリーフォーム: 図形 310">
                    <a:extLst>
                      <a:ext uri="{FF2B5EF4-FFF2-40B4-BE49-F238E27FC236}">
                        <a16:creationId xmlns:a16="http://schemas.microsoft.com/office/drawing/2014/main" id="{3590D5B3-1E4F-4290-BB0D-495A5ADD4407}"/>
                      </a:ext>
                    </a:extLst>
                  </p:cNvPr>
                  <p:cNvSpPr/>
                  <p:nvPr/>
                </p:nvSpPr>
                <p:spPr>
                  <a:xfrm rot="6300000" flipH="1" flipV="1">
                    <a:off x="2787135" y="2022723"/>
                    <a:ext cx="860486" cy="68563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12" name="楕円 311">
                    <a:extLst>
                      <a:ext uri="{FF2B5EF4-FFF2-40B4-BE49-F238E27FC236}">
                        <a16:creationId xmlns:a16="http://schemas.microsoft.com/office/drawing/2014/main" id="{088FFF52-345F-4184-A23C-AA2C98140B39}"/>
                      </a:ext>
                    </a:extLst>
                  </p:cNvPr>
                  <p:cNvSpPr/>
                  <p:nvPr/>
                </p:nvSpPr>
                <p:spPr>
                  <a:xfrm>
                    <a:off x="3572294" y="1795893"/>
                    <a:ext cx="822384" cy="906610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楕円 312">
                    <a:extLst>
                      <a:ext uri="{FF2B5EF4-FFF2-40B4-BE49-F238E27FC236}">
                        <a16:creationId xmlns:a16="http://schemas.microsoft.com/office/drawing/2014/main" id="{2611BA1D-572F-4E2A-8621-6DA0187A5CE4}"/>
                      </a:ext>
                    </a:extLst>
                  </p:cNvPr>
                  <p:cNvSpPr/>
                  <p:nvPr/>
                </p:nvSpPr>
                <p:spPr>
                  <a:xfrm>
                    <a:off x="3769144" y="2544432"/>
                    <a:ext cx="428684" cy="325170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4" name="フリーフォーム: 図形 313">
                    <a:extLst>
                      <a:ext uri="{FF2B5EF4-FFF2-40B4-BE49-F238E27FC236}">
                        <a16:creationId xmlns:a16="http://schemas.microsoft.com/office/drawing/2014/main" id="{4E378E91-F72E-4D46-852F-D3D4053FF547}"/>
                      </a:ext>
                    </a:extLst>
                  </p:cNvPr>
                  <p:cNvSpPr/>
                  <p:nvPr/>
                </p:nvSpPr>
                <p:spPr>
                  <a:xfrm rot="21433218" flipH="1">
                    <a:off x="4288828" y="1856072"/>
                    <a:ext cx="739832" cy="2148601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5" name="星: 12 pt 314">
                    <a:extLst>
                      <a:ext uri="{FF2B5EF4-FFF2-40B4-BE49-F238E27FC236}">
                        <a16:creationId xmlns:a16="http://schemas.microsoft.com/office/drawing/2014/main" id="{37E27AA2-F374-4CC1-9E64-E428E98E5A11}"/>
                      </a:ext>
                    </a:extLst>
                  </p:cNvPr>
                  <p:cNvSpPr/>
                  <p:nvPr/>
                </p:nvSpPr>
                <p:spPr>
                  <a:xfrm>
                    <a:off x="3560408" y="1606243"/>
                    <a:ext cx="866812" cy="480308"/>
                  </a:xfrm>
                  <a:prstGeom prst="star12">
                    <a:avLst>
                      <a:gd name="adj" fmla="val 44079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6" name="楕円 315">
                    <a:extLst>
                      <a:ext uri="{FF2B5EF4-FFF2-40B4-BE49-F238E27FC236}">
                        <a16:creationId xmlns:a16="http://schemas.microsoft.com/office/drawing/2014/main" id="{F2B671B5-92AB-4CDC-8F1D-02934595F9BF}"/>
                      </a:ext>
                    </a:extLst>
                  </p:cNvPr>
                  <p:cNvSpPr/>
                  <p:nvPr/>
                </p:nvSpPr>
                <p:spPr>
                  <a:xfrm>
                    <a:off x="3496094" y="965600"/>
                    <a:ext cx="974785" cy="974785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C7546150-538C-4871-9AAE-787EB4F31C93}"/>
                      </a:ext>
                    </a:extLst>
                  </p:cNvPr>
                  <p:cNvSpPr/>
                  <p:nvPr/>
                </p:nvSpPr>
                <p:spPr>
                  <a:xfrm rot="3461253" flipH="1">
                    <a:off x="4424900" y="1327618"/>
                    <a:ext cx="662413" cy="452013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87" name="グループ化 286">
                  <a:extLst>
                    <a:ext uri="{FF2B5EF4-FFF2-40B4-BE49-F238E27FC236}">
                      <a16:creationId xmlns:a16="http://schemas.microsoft.com/office/drawing/2014/main" id="{A8727BEE-6C4A-47C0-A2C1-9EEDAC71252C}"/>
                    </a:ext>
                  </a:extLst>
                </p:cNvPr>
                <p:cNvGrpSpPr/>
                <p:nvPr/>
              </p:nvGrpSpPr>
              <p:grpSpPr>
                <a:xfrm rot="900000">
                  <a:off x="1043276" y="3521275"/>
                  <a:ext cx="569991" cy="441669"/>
                  <a:chOff x="1056449" y="2819921"/>
                  <a:chExt cx="569991" cy="441669"/>
                </a:xfrm>
              </p:grpSpPr>
              <p:sp>
                <p:nvSpPr>
                  <p:cNvPr id="301" name="フリーフォーム: 図形 300">
                    <a:extLst>
                      <a:ext uri="{FF2B5EF4-FFF2-40B4-BE49-F238E27FC236}">
                        <a16:creationId xmlns:a16="http://schemas.microsoft.com/office/drawing/2014/main" id="{B0917938-92B9-485F-8850-44377DFC5BB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120610" y="2755760"/>
                    <a:ext cx="441669" cy="569991"/>
                  </a:xfrm>
                  <a:custGeom>
                    <a:avLst/>
                    <a:gdLst>
                      <a:gd name="connsiteX0" fmla="*/ 468343 w 936686"/>
                      <a:gd name="connsiteY0" fmla="*/ 0 h 1220480"/>
                      <a:gd name="connsiteX1" fmla="*/ 799512 w 936686"/>
                      <a:gd name="connsiteY1" fmla="*/ 137174 h 1220480"/>
                      <a:gd name="connsiteX2" fmla="*/ 799512 w 936686"/>
                      <a:gd name="connsiteY2" fmla="*/ 799512 h 1220480"/>
                      <a:gd name="connsiteX3" fmla="*/ 468343 w 936686"/>
                      <a:gd name="connsiteY3" fmla="*/ 1220480 h 1220480"/>
                      <a:gd name="connsiteX4" fmla="*/ 137174 w 936686"/>
                      <a:gd name="connsiteY4" fmla="*/ 799512 h 1220480"/>
                      <a:gd name="connsiteX5" fmla="*/ 137174 w 936686"/>
                      <a:gd name="connsiteY5" fmla="*/ 137174 h 1220480"/>
                      <a:gd name="connsiteX6" fmla="*/ 468343 w 936686"/>
                      <a:gd name="connsiteY6" fmla="*/ 0 h 12204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36686" h="1220480">
                        <a:moveTo>
                          <a:pt x="468343" y="0"/>
                        </a:moveTo>
                        <a:cubicBezTo>
                          <a:pt x="588203" y="0"/>
                          <a:pt x="708062" y="45725"/>
                          <a:pt x="799512" y="137174"/>
                        </a:cubicBezTo>
                        <a:cubicBezTo>
                          <a:pt x="982411" y="320074"/>
                          <a:pt x="982411" y="616612"/>
                          <a:pt x="799512" y="799512"/>
                        </a:cubicBezTo>
                        <a:cubicBezTo>
                          <a:pt x="674156" y="924868"/>
                          <a:pt x="563767" y="1065190"/>
                          <a:pt x="468343" y="1220480"/>
                        </a:cubicBezTo>
                        <a:cubicBezTo>
                          <a:pt x="372920" y="1065190"/>
                          <a:pt x="262530" y="924868"/>
                          <a:pt x="137174" y="799512"/>
                        </a:cubicBezTo>
                        <a:cubicBezTo>
                          <a:pt x="-45725" y="616612"/>
                          <a:pt x="-45725" y="320074"/>
                          <a:pt x="137174" y="137174"/>
                        </a:cubicBezTo>
                        <a:cubicBezTo>
                          <a:pt x="228624" y="45725"/>
                          <a:pt x="348484" y="0"/>
                          <a:pt x="468343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2" name="フリーフォーム: 図形 301">
                    <a:extLst>
                      <a:ext uri="{FF2B5EF4-FFF2-40B4-BE49-F238E27FC236}">
                        <a16:creationId xmlns:a16="http://schemas.microsoft.com/office/drawing/2014/main" id="{63A964E7-7210-4795-8E3F-5884B4DE13C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000581" y="2956620"/>
                    <a:ext cx="439407" cy="168271"/>
                  </a:xfrm>
                  <a:custGeom>
                    <a:avLst/>
                    <a:gdLst>
                      <a:gd name="connsiteX0" fmla="*/ 120534 w 1045603"/>
                      <a:gd name="connsiteY0" fmla="*/ 0 h 400414"/>
                      <a:gd name="connsiteX1" fmla="*/ 274783 w 1045603"/>
                      <a:gd name="connsiteY1" fmla="*/ 23103 h 400414"/>
                      <a:gd name="connsiteX2" fmla="*/ 522801 w 1045603"/>
                      <a:gd name="connsiteY2" fmla="*/ 35289 h 400414"/>
                      <a:gd name="connsiteX3" fmla="*/ 770819 w 1045603"/>
                      <a:gd name="connsiteY3" fmla="*/ 23103 h 400414"/>
                      <a:gd name="connsiteX4" fmla="*/ 925068 w 1045603"/>
                      <a:gd name="connsiteY4" fmla="*/ 0 h 400414"/>
                      <a:gd name="connsiteX5" fmla="*/ 961718 w 1045603"/>
                      <a:gd name="connsiteY5" fmla="*/ 44439 h 400414"/>
                      <a:gd name="connsiteX6" fmla="*/ 1038675 w 1045603"/>
                      <a:gd name="connsiteY6" fmla="*/ 231415 h 400414"/>
                      <a:gd name="connsiteX7" fmla="*/ 1045603 w 1045603"/>
                      <a:gd name="connsiteY7" fmla="*/ 303009 h 400414"/>
                      <a:gd name="connsiteX8" fmla="*/ 1039410 w 1045603"/>
                      <a:gd name="connsiteY8" fmla="*/ 306064 h 400414"/>
                      <a:gd name="connsiteX9" fmla="*/ 522801 w 1045603"/>
                      <a:gd name="connsiteY9" fmla="*/ 400414 h 400414"/>
                      <a:gd name="connsiteX10" fmla="*/ 6192 w 1045603"/>
                      <a:gd name="connsiteY10" fmla="*/ 306064 h 400414"/>
                      <a:gd name="connsiteX11" fmla="*/ 0 w 1045603"/>
                      <a:gd name="connsiteY11" fmla="*/ 303009 h 400414"/>
                      <a:gd name="connsiteX12" fmla="*/ 6928 w 1045603"/>
                      <a:gd name="connsiteY12" fmla="*/ 231415 h 400414"/>
                      <a:gd name="connsiteX13" fmla="*/ 83884 w 1045603"/>
                      <a:gd name="connsiteY13" fmla="*/ 44439 h 400414"/>
                      <a:gd name="connsiteX14" fmla="*/ 120534 w 1045603"/>
                      <a:gd name="connsiteY14" fmla="*/ 0 h 400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45603" h="400414">
                        <a:moveTo>
                          <a:pt x="120534" y="0"/>
                        </a:moveTo>
                        <a:lnTo>
                          <a:pt x="274783" y="23103"/>
                        </a:lnTo>
                        <a:cubicBezTo>
                          <a:pt x="356350" y="31174"/>
                          <a:pt x="439285" y="35289"/>
                          <a:pt x="522801" y="35289"/>
                        </a:cubicBezTo>
                        <a:cubicBezTo>
                          <a:pt x="606318" y="35289"/>
                          <a:pt x="689252" y="31174"/>
                          <a:pt x="770819" y="23103"/>
                        </a:cubicBezTo>
                        <a:lnTo>
                          <a:pt x="925068" y="0"/>
                        </a:lnTo>
                        <a:lnTo>
                          <a:pt x="961718" y="44439"/>
                        </a:lnTo>
                        <a:cubicBezTo>
                          <a:pt x="1000197" y="102160"/>
                          <a:pt x="1025849" y="165801"/>
                          <a:pt x="1038675" y="231415"/>
                        </a:cubicBezTo>
                        <a:lnTo>
                          <a:pt x="1045603" y="303009"/>
                        </a:lnTo>
                        <a:lnTo>
                          <a:pt x="1039410" y="306064"/>
                        </a:lnTo>
                        <a:cubicBezTo>
                          <a:pt x="891941" y="365632"/>
                          <a:pt x="714165" y="400414"/>
                          <a:pt x="522801" y="400414"/>
                        </a:cubicBezTo>
                        <a:cubicBezTo>
                          <a:pt x="331438" y="400414"/>
                          <a:pt x="153661" y="365632"/>
                          <a:pt x="6192" y="306064"/>
                        </a:cubicBezTo>
                        <a:lnTo>
                          <a:pt x="0" y="303009"/>
                        </a:lnTo>
                        <a:lnTo>
                          <a:pt x="6928" y="231415"/>
                        </a:lnTo>
                        <a:cubicBezTo>
                          <a:pt x="19754" y="165801"/>
                          <a:pt x="45406" y="102160"/>
                          <a:pt x="83884" y="44439"/>
                        </a:cubicBezTo>
                        <a:lnTo>
                          <a:pt x="120534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B091B63C-869D-46DA-A48B-75D289FBF09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213382" y="2953166"/>
                    <a:ext cx="421777" cy="175178"/>
                  </a:xfrm>
                  <a:custGeom>
                    <a:avLst/>
                    <a:gdLst>
                      <a:gd name="connsiteX0" fmla="*/ 1003651 w 1003651"/>
                      <a:gd name="connsiteY0" fmla="*/ 0 h 416851"/>
                      <a:gd name="connsiteX1" fmla="*/ 988840 w 1003651"/>
                      <a:gd name="connsiteY1" fmla="*/ 49499 h 416851"/>
                      <a:gd name="connsiteX2" fmla="*/ 873405 w 1003651"/>
                      <a:gd name="connsiteY2" fmla="*/ 221676 h 416851"/>
                      <a:gd name="connsiteX3" fmla="*/ 712709 w 1003651"/>
                      <a:gd name="connsiteY3" fmla="*/ 401049 h 416851"/>
                      <a:gd name="connsiteX4" fmla="*/ 688040 w 1003651"/>
                      <a:gd name="connsiteY4" fmla="*/ 405627 h 416851"/>
                      <a:gd name="connsiteX5" fmla="*/ 501825 w 1003651"/>
                      <a:gd name="connsiteY5" fmla="*/ 416851 h 416851"/>
                      <a:gd name="connsiteX6" fmla="*/ 315610 w 1003651"/>
                      <a:gd name="connsiteY6" fmla="*/ 405627 h 416851"/>
                      <a:gd name="connsiteX7" fmla="*/ 290943 w 1003651"/>
                      <a:gd name="connsiteY7" fmla="*/ 401049 h 416851"/>
                      <a:gd name="connsiteX8" fmla="*/ 130245 w 1003651"/>
                      <a:gd name="connsiteY8" fmla="*/ 221676 h 416851"/>
                      <a:gd name="connsiteX9" fmla="*/ 14810 w 1003651"/>
                      <a:gd name="connsiteY9" fmla="*/ 49499 h 416851"/>
                      <a:gd name="connsiteX10" fmla="*/ 0 w 1003651"/>
                      <a:gd name="connsiteY10" fmla="*/ 0 h 416851"/>
                      <a:gd name="connsiteX11" fmla="*/ 13996 w 1003651"/>
                      <a:gd name="connsiteY11" fmla="*/ 3621 h 416851"/>
                      <a:gd name="connsiteX12" fmla="*/ 501825 w 1003651"/>
                      <a:gd name="connsiteY12" fmla="*/ 51726 h 416851"/>
                      <a:gd name="connsiteX13" fmla="*/ 989654 w 1003651"/>
                      <a:gd name="connsiteY13" fmla="*/ 3621 h 416851"/>
                      <a:gd name="connsiteX14" fmla="*/ 1003651 w 1003651"/>
                      <a:gd name="connsiteY14" fmla="*/ 0 h 4168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03651" h="416851">
                        <a:moveTo>
                          <a:pt x="1003651" y="0"/>
                        </a:moveTo>
                        <a:lnTo>
                          <a:pt x="988840" y="49499"/>
                        </a:lnTo>
                        <a:cubicBezTo>
                          <a:pt x="963188" y="112153"/>
                          <a:pt x="924710" y="170861"/>
                          <a:pt x="873405" y="221676"/>
                        </a:cubicBezTo>
                        <a:lnTo>
                          <a:pt x="712709" y="401049"/>
                        </a:lnTo>
                        <a:lnTo>
                          <a:pt x="688040" y="405627"/>
                        </a:lnTo>
                        <a:cubicBezTo>
                          <a:pt x="627891" y="412986"/>
                          <a:pt x="565613" y="416851"/>
                          <a:pt x="501825" y="416851"/>
                        </a:cubicBezTo>
                        <a:cubicBezTo>
                          <a:pt x="438037" y="416851"/>
                          <a:pt x="375759" y="412986"/>
                          <a:pt x="315610" y="405627"/>
                        </a:cubicBezTo>
                        <a:lnTo>
                          <a:pt x="290943" y="401049"/>
                        </a:lnTo>
                        <a:lnTo>
                          <a:pt x="130245" y="221676"/>
                        </a:lnTo>
                        <a:cubicBezTo>
                          <a:pt x="78941" y="170861"/>
                          <a:pt x="40463" y="112153"/>
                          <a:pt x="14810" y="49499"/>
                        </a:cubicBezTo>
                        <a:lnTo>
                          <a:pt x="0" y="0"/>
                        </a:lnTo>
                        <a:lnTo>
                          <a:pt x="13996" y="3621"/>
                        </a:lnTo>
                        <a:cubicBezTo>
                          <a:pt x="170088" y="35266"/>
                          <a:pt x="334792" y="51726"/>
                          <a:pt x="501825" y="51726"/>
                        </a:cubicBezTo>
                        <a:cubicBezTo>
                          <a:pt x="668858" y="51726"/>
                          <a:pt x="833562" y="35266"/>
                          <a:pt x="989654" y="3621"/>
                        </a:cubicBezTo>
                        <a:lnTo>
                          <a:pt x="1003651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8" name="弦 287">
                  <a:extLst>
                    <a:ext uri="{FF2B5EF4-FFF2-40B4-BE49-F238E27FC236}">
                      <a16:creationId xmlns:a16="http://schemas.microsoft.com/office/drawing/2014/main" id="{CC0C9817-3786-43C3-8026-521AA29A47DC}"/>
                    </a:ext>
                  </a:extLst>
                </p:cNvPr>
                <p:cNvSpPr/>
                <p:nvPr/>
              </p:nvSpPr>
              <p:spPr>
                <a:xfrm flipH="1">
                  <a:off x="327720" y="3531743"/>
                  <a:ext cx="126470" cy="126470"/>
                </a:xfrm>
                <a:prstGeom prst="chord">
                  <a:avLst>
                    <a:gd name="adj1" fmla="val 30609"/>
                    <a:gd name="adj2" fmla="val 14487111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89" name="グループ化 288">
                  <a:extLst>
                    <a:ext uri="{FF2B5EF4-FFF2-40B4-BE49-F238E27FC236}">
                      <a16:creationId xmlns:a16="http://schemas.microsoft.com/office/drawing/2014/main" id="{F8282C78-BF49-4B1C-9BA6-7E35425035CF}"/>
                    </a:ext>
                  </a:extLst>
                </p:cNvPr>
                <p:cNvGrpSpPr/>
                <p:nvPr/>
              </p:nvGrpSpPr>
              <p:grpSpPr>
                <a:xfrm>
                  <a:off x="1058499" y="3816887"/>
                  <a:ext cx="942760" cy="229694"/>
                  <a:chOff x="2042952" y="2592916"/>
                  <a:chExt cx="1959392" cy="1106113"/>
                </a:xfrm>
              </p:grpSpPr>
              <p:sp>
                <p:nvSpPr>
                  <p:cNvPr id="296" name="正方形/長方形 295">
                    <a:extLst>
                      <a:ext uri="{FF2B5EF4-FFF2-40B4-BE49-F238E27FC236}">
                        <a16:creationId xmlns:a16="http://schemas.microsoft.com/office/drawing/2014/main" id="{EB36ACBC-B23E-484D-B4D0-008C7B89961E}"/>
                      </a:ext>
                    </a:extLst>
                  </p:cNvPr>
                  <p:cNvSpPr/>
                  <p:nvPr/>
                </p:nvSpPr>
                <p:spPr>
                  <a:xfrm>
                    <a:off x="2042952" y="2592916"/>
                    <a:ext cx="1458159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7" name="正方形/長方形 296">
                    <a:extLst>
                      <a:ext uri="{FF2B5EF4-FFF2-40B4-BE49-F238E27FC236}">
                        <a16:creationId xmlns:a16="http://schemas.microsoft.com/office/drawing/2014/main" id="{E5717D29-157A-4B8C-9205-EBFC1C3A49B5}"/>
                      </a:ext>
                    </a:extLst>
                  </p:cNvPr>
                  <p:cNvSpPr/>
                  <p:nvPr/>
                </p:nvSpPr>
                <p:spPr>
                  <a:xfrm>
                    <a:off x="2483165" y="2835102"/>
                    <a:ext cx="1458159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正方形/長方形 297">
                    <a:extLst>
                      <a:ext uri="{FF2B5EF4-FFF2-40B4-BE49-F238E27FC236}">
                        <a16:creationId xmlns:a16="http://schemas.microsoft.com/office/drawing/2014/main" id="{FB72E1DF-9365-428E-A887-8F72416E6EFC}"/>
                      </a:ext>
                    </a:extLst>
                  </p:cNvPr>
                  <p:cNvSpPr/>
                  <p:nvPr/>
                </p:nvSpPr>
                <p:spPr>
                  <a:xfrm>
                    <a:off x="2544184" y="3099237"/>
                    <a:ext cx="145816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9" name="正方形/長方形 298">
                    <a:extLst>
                      <a:ext uri="{FF2B5EF4-FFF2-40B4-BE49-F238E27FC236}">
                        <a16:creationId xmlns:a16="http://schemas.microsoft.com/office/drawing/2014/main" id="{5C97D718-4782-40A4-B922-80B5939AD369}"/>
                      </a:ext>
                    </a:extLst>
                  </p:cNvPr>
                  <p:cNvSpPr/>
                  <p:nvPr/>
                </p:nvSpPr>
                <p:spPr>
                  <a:xfrm>
                    <a:off x="2433650" y="3342097"/>
                    <a:ext cx="145816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0" name="正方形/長方形 299">
                    <a:extLst>
                      <a:ext uri="{FF2B5EF4-FFF2-40B4-BE49-F238E27FC236}">
                        <a16:creationId xmlns:a16="http://schemas.microsoft.com/office/drawing/2014/main" id="{9D93C286-AF33-49E7-846F-093B25CD68F5}"/>
                      </a:ext>
                    </a:extLst>
                  </p:cNvPr>
                  <p:cNvSpPr/>
                  <p:nvPr/>
                </p:nvSpPr>
                <p:spPr>
                  <a:xfrm>
                    <a:off x="2217520" y="3653310"/>
                    <a:ext cx="145816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48D4CDD5-8CFB-4688-88FD-8A9AF883352C}"/>
                    </a:ext>
                  </a:extLst>
                </p:cNvPr>
                <p:cNvGrpSpPr/>
                <p:nvPr/>
              </p:nvGrpSpPr>
              <p:grpSpPr>
                <a:xfrm>
                  <a:off x="402264" y="3705747"/>
                  <a:ext cx="161754" cy="102802"/>
                  <a:chOff x="-11390" y="3705747"/>
                  <a:chExt cx="161754" cy="102802"/>
                </a:xfrm>
                <a:solidFill>
                  <a:schemeClr val="bg1"/>
                </a:solidFill>
              </p:grpSpPr>
              <p:sp>
                <p:nvSpPr>
                  <p:cNvPr id="291" name="フリーフォーム: 図形 290">
                    <a:extLst>
                      <a:ext uri="{FF2B5EF4-FFF2-40B4-BE49-F238E27FC236}">
                        <a16:creationId xmlns:a16="http://schemas.microsoft.com/office/drawing/2014/main" id="{262B829D-473F-4FE3-846F-617ED8E3850C}"/>
                      </a:ext>
                    </a:extLst>
                  </p:cNvPr>
                  <p:cNvSpPr/>
                  <p:nvPr/>
                </p:nvSpPr>
                <p:spPr>
                  <a:xfrm>
                    <a:off x="76392" y="3705747"/>
                    <a:ext cx="30654" cy="70448"/>
                  </a:xfrm>
                  <a:custGeom>
                    <a:avLst/>
                    <a:gdLst>
                      <a:gd name="connsiteX0" fmla="*/ 5818 w 30654"/>
                      <a:gd name="connsiteY0" fmla="*/ 0 h 70448"/>
                      <a:gd name="connsiteX1" fmla="*/ 30654 w 30654"/>
                      <a:gd name="connsiteY1" fmla="*/ 8546 h 70448"/>
                      <a:gd name="connsiteX2" fmla="*/ 30654 w 30654"/>
                      <a:gd name="connsiteY2" fmla="*/ 66208 h 70448"/>
                      <a:gd name="connsiteX3" fmla="*/ 0 w 30654"/>
                      <a:gd name="connsiteY3" fmla="*/ 70448 h 70448"/>
                      <a:gd name="connsiteX4" fmla="*/ 0 w 30654"/>
                      <a:gd name="connsiteY4" fmla="*/ 365 h 70448"/>
                      <a:gd name="connsiteX5" fmla="*/ 5818 w 30654"/>
                      <a:gd name="connsiteY5" fmla="*/ 0 h 70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654" h="70448">
                        <a:moveTo>
                          <a:pt x="5818" y="0"/>
                        </a:moveTo>
                        <a:lnTo>
                          <a:pt x="30654" y="8546"/>
                        </a:lnTo>
                        <a:lnTo>
                          <a:pt x="30654" y="66208"/>
                        </a:lnTo>
                        <a:lnTo>
                          <a:pt x="0" y="70448"/>
                        </a:lnTo>
                        <a:lnTo>
                          <a:pt x="0" y="365"/>
                        </a:lnTo>
                        <a:lnTo>
                          <a:pt x="5818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2" name="フリーフォーム: 図形 291">
                    <a:extLst>
                      <a:ext uri="{FF2B5EF4-FFF2-40B4-BE49-F238E27FC236}">
                        <a16:creationId xmlns:a16="http://schemas.microsoft.com/office/drawing/2014/main" id="{15EB8CA9-4F07-4752-911E-D8D9AFE1E8F2}"/>
                      </a:ext>
                    </a:extLst>
                  </p:cNvPr>
                  <p:cNvSpPr/>
                  <p:nvPr/>
                </p:nvSpPr>
                <p:spPr>
                  <a:xfrm>
                    <a:off x="15748" y="3709381"/>
                    <a:ext cx="30654" cy="89282"/>
                  </a:xfrm>
                  <a:custGeom>
                    <a:avLst/>
                    <a:gdLst>
                      <a:gd name="connsiteX0" fmla="*/ 30654 w 30654"/>
                      <a:gd name="connsiteY0" fmla="*/ 0 h 89282"/>
                      <a:gd name="connsiteX1" fmla="*/ 30654 w 30654"/>
                      <a:gd name="connsiteY1" fmla="*/ 76819 h 89282"/>
                      <a:gd name="connsiteX2" fmla="*/ 0 w 30654"/>
                      <a:gd name="connsiteY2" fmla="*/ 89282 h 89282"/>
                      <a:gd name="connsiteX3" fmla="*/ 0 w 30654"/>
                      <a:gd name="connsiteY3" fmla="*/ 18230 h 89282"/>
                      <a:gd name="connsiteX4" fmla="*/ 4598 w 30654"/>
                      <a:gd name="connsiteY4" fmla="*/ 12942 h 89282"/>
                      <a:gd name="connsiteX5" fmla="*/ 30654 w 30654"/>
                      <a:gd name="connsiteY5" fmla="*/ 0 h 89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654" h="89282">
                        <a:moveTo>
                          <a:pt x="30654" y="0"/>
                        </a:moveTo>
                        <a:lnTo>
                          <a:pt x="30654" y="76819"/>
                        </a:lnTo>
                        <a:lnTo>
                          <a:pt x="0" y="89282"/>
                        </a:lnTo>
                        <a:lnTo>
                          <a:pt x="0" y="18230"/>
                        </a:lnTo>
                        <a:lnTo>
                          <a:pt x="4598" y="12942"/>
                        </a:lnTo>
                        <a:lnTo>
                          <a:pt x="3065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3" name="フリーフォーム: 図形 292">
                    <a:extLst>
                      <a:ext uri="{FF2B5EF4-FFF2-40B4-BE49-F238E27FC236}">
                        <a16:creationId xmlns:a16="http://schemas.microsoft.com/office/drawing/2014/main" id="{9CB5BDB3-77A4-4B83-9A7B-BF7A82B48960}"/>
                      </a:ext>
                    </a:extLst>
                  </p:cNvPr>
                  <p:cNvSpPr/>
                  <p:nvPr/>
                </p:nvSpPr>
                <p:spPr>
                  <a:xfrm>
                    <a:off x="46402" y="3706112"/>
                    <a:ext cx="29990" cy="80088"/>
                  </a:xfrm>
                  <a:custGeom>
                    <a:avLst/>
                    <a:gdLst>
                      <a:gd name="connsiteX0" fmla="*/ 29990 w 29990"/>
                      <a:gd name="connsiteY0" fmla="*/ 0 h 80088"/>
                      <a:gd name="connsiteX1" fmla="*/ 29990 w 29990"/>
                      <a:gd name="connsiteY1" fmla="*/ 70083 h 80088"/>
                      <a:gd name="connsiteX2" fmla="*/ 21834 w 29990"/>
                      <a:gd name="connsiteY2" fmla="*/ 71211 h 80088"/>
                      <a:gd name="connsiteX3" fmla="*/ 0 w 29990"/>
                      <a:gd name="connsiteY3" fmla="*/ 80088 h 80088"/>
                      <a:gd name="connsiteX4" fmla="*/ 0 w 29990"/>
                      <a:gd name="connsiteY4" fmla="*/ 3269 h 80088"/>
                      <a:gd name="connsiteX5" fmla="*/ 3203 w 29990"/>
                      <a:gd name="connsiteY5" fmla="*/ 1678 h 80088"/>
                      <a:gd name="connsiteX6" fmla="*/ 29990 w 29990"/>
                      <a:gd name="connsiteY6" fmla="*/ 0 h 80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9990" h="80088">
                        <a:moveTo>
                          <a:pt x="29990" y="0"/>
                        </a:moveTo>
                        <a:lnTo>
                          <a:pt x="29990" y="70083"/>
                        </a:lnTo>
                        <a:lnTo>
                          <a:pt x="21834" y="71211"/>
                        </a:lnTo>
                        <a:lnTo>
                          <a:pt x="0" y="80088"/>
                        </a:lnTo>
                        <a:lnTo>
                          <a:pt x="0" y="3269"/>
                        </a:lnTo>
                        <a:lnTo>
                          <a:pt x="3203" y="1678"/>
                        </a:lnTo>
                        <a:lnTo>
                          <a:pt x="2999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79154959-DB64-4D24-BAD1-3B56BB4A2E89}"/>
                      </a:ext>
                    </a:extLst>
                  </p:cNvPr>
                  <p:cNvSpPr/>
                  <p:nvPr/>
                </p:nvSpPr>
                <p:spPr>
                  <a:xfrm>
                    <a:off x="107046" y="3714293"/>
                    <a:ext cx="43318" cy="57662"/>
                  </a:xfrm>
                  <a:custGeom>
                    <a:avLst/>
                    <a:gdLst>
                      <a:gd name="connsiteX0" fmla="*/ 0 w 43318"/>
                      <a:gd name="connsiteY0" fmla="*/ 0 h 57662"/>
                      <a:gd name="connsiteX1" fmla="*/ 4986 w 43318"/>
                      <a:gd name="connsiteY1" fmla="*/ 1716 h 57662"/>
                      <a:gd name="connsiteX2" fmla="*/ 43318 w 43318"/>
                      <a:gd name="connsiteY2" fmla="*/ 51670 h 57662"/>
                      <a:gd name="connsiteX3" fmla="*/ 0 w 43318"/>
                      <a:gd name="connsiteY3" fmla="*/ 57662 h 57662"/>
                      <a:gd name="connsiteX4" fmla="*/ 0 w 43318"/>
                      <a:gd name="connsiteY4" fmla="*/ 0 h 57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318" h="57662">
                        <a:moveTo>
                          <a:pt x="0" y="0"/>
                        </a:moveTo>
                        <a:lnTo>
                          <a:pt x="4986" y="1716"/>
                        </a:lnTo>
                        <a:cubicBezTo>
                          <a:pt x="23220" y="12243"/>
                          <a:pt x="37438" y="29726"/>
                          <a:pt x="43318" y="51670"/>
                        </a:cubicBezTo>
                        <a:lnTo>
                          <a:pt x="0" y="5766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5" name="フリーフォーム: 図形 294">
                    <a:extLst>
                      <a:ext uri="{FF2B5EF4-FFF2-40B4-BE49-F238E27FC236}">
                        <a16:creationId xmlns:a16="http://schemas.microsoft.com/office/drawing/2014/main" id="{A8EEEFC9-DE23-49FA-86A8-5EF371E87686}"/>
                      </a:ext>
                    </a:extLst>
                  </p:cNvPr>
                  <p:cNvSpPr/>
                  <p:nvPr/>
                </p:nvSpPr>
                <p:spPr>
                  <a:xfrm>
                    <a:off x="-11390" y="3727611"/>
                    <a:ext cx="27139" cy="80938"/>
                  </a:xfrm>
                  <a:custGeom>
                    <a:avLst/>
                    <a:gdLst>
                      <a:gd name="connsiteX0" fmla="*/ 27139 w 27139"/>
                      <a:gd name="connsiteY0" fmla="*/ 0 h 80938"/>
                      <a:gd name="connsiteX1" fmla="*/ 27139 w 27139"/>
                      <a:gd name="connsiteY1" fmla="*/ 71052 h 80938"/>
                      <a:gd name="connsiteX2" fmla="*/ 2823 w 27139"/>
                      <a:gd name="connsiteY2" fmla="*/ 80938 h 80938"/>
                      <a:gd name="connsiteX3" fmla="*/ 11041 w 27139"/>
                      <a:gd name="connsiteY3" fmla="*/ 18511 h 80938"/>
                      <a:gd name="connsiteX4" fmla="*/ 27139 w 27139"/>
                      <a:gd name="connsiteY4" fmla="*/ 0 h 80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139" h="80938">
                        <a:moveTo>
                          <a:pt x="27139" y="0"/>
                        </a:moveTo>
                        <a:lnTo>
                          <a:pt x="27139" y="71052"/>
                        </a:lnTo>
                        <a:lnTo>
                          <a:pt x="2823" y="80938"/>
                        </a:lnTo>
                        <a:cubicBezTo>
                          <a:pt x="-3057" y="58994"/>
                          <a:pt x="514" y="36744"/>
                          <a:pt x="11041" y="18511"/>
                        </a:cubicBezTo>
                        <a:lnTo>
                          <a:pt x="27139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A37E7A03-2193-4B30-998B-AC937C1C2A6C}"/>
                  </a:ext>
                </a:extLst>
              </p:cNvPr>
              <p:cNvGrpSpPr/>
              <p:nvPr/>
            </p:nvGrpSpPr>
            <p:grpSpPr>
              <a:xfrm>
                <a:off x="5543128" y="4652112"/>
                <a:ext cx="351885" cy="173077"/>
                <a:chOff x="8424012" y="5023571"/>
                <a:chExt cx="396624" cy="195082"/>
              </a:xfrm>
            </p:grpSpPr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05F9A192-A6FA-4C3E-9487-934B89A57F33}"/>
                    </a:ext>
                  </a:extLst>
                </p:cNvPr>
                <p:cNvSpPr/>
                <p:nvPr/>
              </p:nvSpPr>
              <p:spPr>
                <a:xfrm>
                  <a:off x="8441143" y="5023571"/>
                  <a:ext cx="364263" cy="173666"/>
                </a:xfrm>
                <a:custGeom>
                  <a:avLst/>
                  <a:gdLst>
                    <a:gd name="connsiteX0" fmla="*/ 247051 w 494102"/>
                    <a:gd name="connsiteY0" fmla="*/ 0 h 235568"/>
                    <a:gd name="connsiteX1" fmla="*/ 490656 w 494102"/>
                    <a:gd name="connsiteY1" fmla="*/ 200967 h 235568"/>
                    <a:gd name="connsiteX2" fmla="*/ 494102 w 494102"/>
                    <a:gd name="connsiteY2" fmla="*/ 235568 h 235568"/>
                    <a:gd name="connsiteX3" fmla="*/ 0 w 494102"/>
                    <a:gd name="connsiteY3" fmla="*/ 235568 h 235568"/>
                    <a:gd name="connsiteX4" fmla="*/ 3446 w 494102"/>
                    <a:gd name="connsiteY4" fmla="*/ 200967 h 235568"/>
                    <a:gd name="connsiteX5" fmla="*/ 247051 w 494102"/>
                    <a:gd name="connsiteY5" fmla="*/ 0 h 235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94102" h="235568">
                      <a:moveTo>
                        <a:pt x="247051" y="0"/>
                      </a:moveTo>
                      <a:cubicBezTo>
                        <a:pt x="367214" y="0"/>
                        <a:pt x="467470" y="86275"/>
                        <a:pt x="490656" y="200967"/>
                      </a:cubicBezTo>
                      <a:lnTo>
                        <a:pt x="494102" y="235568"/>
                      </a:lnTo>
                      <a:lnTo>
                        <a:pt x="0" y="235568"/>
                      </a:lnTo>
                      <a:lnTo>
                        <a:pt x="3446" y="200967"/>
                      </a:lnTo>
                      <a:cubicBezTo>
                        <a:pt x="26633" y="86275"/>
                        <a:pt x="126888" y="0"/>
                        <a:pt x="2470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4" name="四角形: 角を丸くする 283">
                  <a:extLst>
                    <a:ext uri="{FF2B5EF4-FFF2-40B4-BE49-F238E27FC236}">
                      <a16:creationId xmlns:a16="http://schemas.microsoft.com/office/drawing/2014/main" id="{6C3E5494-0550-4342-9BD0-F6ECD63DB495}"/>
                    </a:ext>
                  </a:extLst>
                </p:cNvPr>
                <p:cNvSpPr/>
                <p:nvPr/>
              </p:nvSpPr>
              <p:spPr>
                <a:xfrm>
                  <a:off x="8424012" y="5184947"/>
                  <a:ext cx="396624" cy="3370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993982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A0EFF02-E04A-4159-B515-696DCB9B2024}"/>
              </a:ext>
            </a:extLst>
          </p:cNvPr>
          <p:cNvGrpSpPr/>
          <p:nvPr/>
        </p:nvGrpSpPr>
        <p:grpSpPr>
          <a:xfrm>
            <a:off x="3994667" y="1148919"/>
            <a:ext cx="1795606" cy="2095413"/>
            <a:chOff x="7456944" y="3757194"/>
            <a:chExt cx="1533672" cy="178974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912CD3D-3C52-4515-BEA1-CA13B8EE507F}"/>
                </a:ext>
              </a:extLst>
            </p:cNvPr>
            <p:cNvGrpSpPr/>
            <p:nvPr/>
          </p:nvGrpSpPr>
          <p:grpSpPr>
            <a:xfrm>
              <a:off x="7456944" y="3757194"/>
              <a:ext cx="1529919" cy="1789745"/>
              <a:chOff x="6853419" y="3164385"/>
              <a:chExt cx="2075245" cy="2427683"/>
            </a:xfrm>
          </p:grpSpPr>
          <p:sp>
            <p:nvSpPr>
              <p:cNvPr id="7" name="ひし形 6">
                <a:extLst>
                  <a:ext uri="{FF2B5EF4-FFF2-40B4-BE49-F238E27FC236}">
                    <a16:creationId xmlns:a16="http://schemas.microsoft.com/office/drawing/2014/main" id="{33A2B859-9AAD-4813-9093-3745210FA29A}"/>
                  </a:ext>
                </a:extLst>
              </p:cNvPr>
              <p:cNvSpPr/>
              <p:nvPr/>
            </p:nvSpPr>
            <p:spPr>
              <a:xfrm>
                <a:off x="8413935" y="3164385"/>
                <a:ext cx="173446" cy="41714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19599EE8-3C4B-43F2-AA99-F930FC701044}"/>
                  </a:ext>
                </a:extLst>
              </p:cNvPr>
              <p:cNvSpPr/>
              <p:nvPr/>
            </p:nvSpPr>
            <p:spPr>
              <a:xfrm rot="3600000">
                <a:off x="7152762" y="3574525"/>
                <a:ext cx="714498" cy="983616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20000"/>
                </a:srgbClr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A746D693-52F6-405D-BCA2-D52C5A32EF06}"/>
                  </a:ext>
                </a:extLst>
              </p:cNvPr>
              <p:cNvSpPr/>
              <p:nvPr/>
            </p:nvSpPr>
            <p:spPr>
              <a:xfrm rot="18000000" flipH="1">
                <a:off x="7912575" y="3574525"/>
                <a:ext cx="714504" cy="983620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20000"/>
                </a:srgbClr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0C22D6D6-EE04-4CCB-A132-F3FDED3C31EE}"/>
                  </a:ext>
                </a:extLst>
              </p:cNvPr>
              <p:cNvGrpSpPr/>
              <p:nvPr/>
            </p:nvGrpSpPr>
            <p:grpSpPr>
              <a:xfrm>
                <a:off x="7551960" y="4412444"/>
                <a:ext cx="681754" cy="875174"/>
                <a:chOff x="5379627" y="932118"/>
                <a:chExt cx="568736" cy="568736"/>
              </a:xfrm>
            </p:grpSpPr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28339C58-9253-4EB2-8930-3D2BCDB17F74}"/>
                    </a:ext>
                  </a:extLst>
                </p:cNvPr>
                <p:cNvSpPr/>
                <p:nvPr/>
              </p:nvSpPr>
              <p:spPr>
                <a:xfrm>
                  <a:off x="5379627" y="932118"/>
                  <a:ext cx="568736" cy="568736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68054226-61C9-4FFF-888A-E8F369C5E915}"/>
                    </a:ext>
                  </a:extLst>
                </p:cNvPr>
                <p:cNvSpPr/>
                <p:nvPr/>
              </p:nvSpPr>
              <p:spPr>
                <a:xfrm>
                  <a:off x="5387700" y="1022606"/>
                  <a:ext cx="552590" cy="129174"/>
                </a:xfrm>
                <a:custGeom>
                  <a:avLst/>
                  <a:gdLst>
                    <a:gd name="connsiteX0" fmla="*/ 276295 w 552590"/>
                    <a:gd name="connsiteY0" fmla="*/ 0 h 129174"/>
                    <a:gd name="connsiteX1" fmla="*/ 395033 w 552590"/>
                    <a:gd name="connsiteY1" fmla="*/ 3910 h 129174"/>
                    <a:gd name="connsiteX2" fmla="*/ 494893 w 552590"/>
                    <a:gd name="connsiteY2" fmla="*/ 14036 h 129174"/>
                    <a:gd name="connsiteX3" fmla="*/ 512097 w 552590"/>
                    <a:gd name="connsiteY3" fmla="*/ 34887 h 129174"/>
                    <a:gd name="connsiteX4" fmla="*/ 538316 w 552590"/>
                    <a:gd name="connsiteY4" fmla="*/ 83191 h 129174"/>
                    <a:gd name="connsiteX5" fmla="*/ 552590 w 552590"/>
                    <a:gd name="connsiteY5" fmla="*/ 129174 h 129174"/>
                    <a:gd name="connsiteX6" fmla="*/ 505626 w 552590"/>
                    <a:gd name="connsiteY6" fmla="*/ 126057 h 129174"/>
                    <a:gd name="connsiteX7" fmla="*/ 276295 w 552590"/>
                    <a:gd name="connsiteY7" fmla="*/ 120394 h 129174"/>
                    <a:gd name="connsiteX8" fmla="*/ 46964 w 552590"/>
                    <a:gd name="connsiteY8" fmla="*/ 126057 h 129174"/>
                    <a:gd name="connsiteX9" fmla="*/ 0 w 552590"/>
                    <a:gd name="connsiteY9" fmla="*/ 129174 h 129174"/>
                    <a:gd name="connsiteX10" fmla="*/ 14274 w 552590"/>
                    <a:gd name="connsiteY10" fmla="*/ 83191 h 129174"/>
                    <a:gd name="connsiteX11" fmla="*/ 40493 w 552590"/>
                    <a:gd name="connsiteY11" fmla="*/ 34887 h 129174"/>
                    <a:gd name="connsiteX12" fmla="*/ 57698 w 552590"/>
                    <a:gd name="connsiteY12" fmla="*/ 14036 h 129174"/>
                    <a:gd name="connsiteX13" fmla="*/ 157557 w 552590"/>
                    <a:gd name="connsiteY13" fmla="*/ 3910 h 129174"/>
                    <a:gd name="connsiteX14" fmla="*/ 276295 w 552590"/>
                    <a:gd name="connsiteY14" fmla="*/ 0 h 129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52590" h="129174">
                      <a:moveTo>
                        <a:pt x="276295" y="0"/>
                      </a:moveTo>
                      <a:cubicBezTo>
                        <a:pt x="316969" y="0"/>
                        <a:pt x="356680" y="1346"/>
                        <a:pt x="395033" y="3910"/>
                      </a:cubicBezTo>
                      <a:lnTo>
                        <a:pt x="494893" y="14036"/>
                      </a:lnTo>
                      <a:lnTo>
                        <a:pt x="512097" y="34887"/>
                      </a:lnTo>
                      <a:cubicBezTo>
                        <a:pt x="522318" y="50016"/>
                        <a:pt x="531121" y="66180"/>
                        <a:pt x="538316" y="83191"/>
                      </a:cubicBezTo>
                      <a:lnTo>
                        <a:pt x="552590" y="129174"/>
                      </a:lnTo>
                      <a:lnTo>
                        <a:pt x="505626" y="126057"/>
                      </a:lnTo>
                      <a:cubicBezTo>
                        <a:pt x="435139" y="122410"/>
                        <a:pt x="357642" y="120394"/>
                        <a:pt x="276295" y="120394"/>
                      </a:cubicBezTo>
                      <a:cubicBezTo>
                        <a:pt x="194948" y="120394"/>
                        <a:pt x="117451" y="122410"/>
                        <a:pt x="46964" y="126057"/>
                      </a:cubicBezTo>
                      <a:lnTo>
                        <a:pt x="0" y="129174"/>
                      </a:lnTo>
                      <a:lnTo>
                        <a:pt x="14274" y="83191"/>
                      </a:lnTo>
                      <a:cubicBezTo>
                        <a:pt x="21469" y="66180"/>
                        <a:pt x="30272" y="50016"/>
                        <a:pt x="40493" y="34887"/>
                      </a:cubicBezTo>
                      <a:lnTo>
                        <a:pt x="57698" y="14036"/>
                      </a:lnTo>
                      <a:lnTo>
                        <a:pt x="157557" y="3910"/>
                      </a:lnTo>
                      <a:cubicBezTo>
                        <a:pt x="195911" y="1346"/>
                        <a:pt x="235622" y="0"/>
                        <a:pt x="27629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0261CECA-64D7-4329-8B42-8878CD2BF037}"/>
                    </a:ext>
                  </a:extLst>
                </p:cNvPr>
                <p:cNvSpPr/>
                <p:nvPr/>
              </p:nvSpPr>
              <p:spPr>
                <a:xfrm>
                  <a:off x="5386794" y="1278274"/>
                  <a:ext cx="554402" cy="129234"/>
                </a:xfrm>
                <a:custGeom>
                  <a:avLst/>
                  <a:gdLst>
                    <a:gd name="connsiteX0" fmla="*/ 0 w 554402"/>
                    <a:gd name="connsiteY0" fmla="*/ 0 h 129234"/>
                    <a:gd name="connsiteX1" fmla="*/ 47870 w 554402"/>
                    <a:gd name="connsiteY1" fmla="*/ 3177 h 129234"/>
                    <a:gd name="connsiteX2" fmla="*/ 277201 w 554402"/>
                    <a:gd name="connsiteY2" fmla="*/ 8840 h 129234"/>
                    <a:gd name="connsiteX3" fmla="*/ 506532 w 554402"/>
                    <a:gd name="connsiteY3" fmla="*/ 3177 h 129234"/>
                    <a:gd name="connsiteX4" fmla="*/ 554402 w 554402"/>
                    <a:gd name="connsiteY4" fmla="*/ 0 h 129234"/>
                    <a:gd name="connsiteX5" fmla="*/ 539222 w 554402"/>
                    <a:gd name="connsiteY5" fmla="*/ 48901 h 129234"/>
                    <a:gd name="connsiteX6" fmla="*/ 513003 w 554402"/>
                    <a:gd name="connsiteY6" fmla="*/ 97205 h 129234"/>
                    <a:gd name="connsiteX7" fmla="*/ 498372 w 554402"/>
                    <a:gd name="connsiteY7" fmla="*/ 114937 h 129234"/>
                    <a:gd name="connsiteX8" fmla="*/ 395939 w 554402"/>
                    <a:gd name="connsiteY8" fmla="*/ 125324 h 129234"/>
                    <a:gd name="connsiteX9" fmla="*/ 277201 w 554402"/>
                    <a:gd name="connsiteY9" fmla="*/ 129234 h 129234"/>
                    <a:gd name="connsiteX10" fmla="*/ 158463 w 554402"/>
                    <a:gd name="connsiteY10" fmla="*/ 125324 h 129234"/>
                    <a:gd name="connsiteX11" fmla="*/ 56030 w 554402"/>
                    <a:gd name="connsiteY11" fmla="*/ 114937 h 129234"/>
                    <a:gd name="connsiteX12" fmla="*/ 41399 w 554402"/>
                    <a:gd name="connsiteY12" fmla="*/ 97205 h 129234"/>
                    <a:gd name="connsiteX13" fmla="*/ 15180 w 554402"/>
                    <a:gd name="connsiteY13" fmla="*/ 48901 h 129234"/>
                    <a:gd name="connsiteX14" fmla="*/ 0 w 554402"/>
                    <a:gd name="connsiteY14" fmla="*/ 0 h 129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54402" h="129234">
                      <a:moveTo>
                        <a:pt x="0" y="0"/>
                      </a:moveTo>
                      <a:lnTo>
                        <a:pt x="47870" y="3177"/>
                      </a:lnTo>
                      <a:cubicBezTo>
                        <a:pt x="118357" y="6824"/>
                        <a:pt x="195854" y="8840"/>
                        <a:pt x="277201" y="8840"/>
                      </a:cubicBezTo>
                      <a:cubicBezTo>
                        <a:pt x="358548" y="8840"/>
                        <a:pt x="436045" y="6824"/>
                        <a:pt x="506532" y="3177"/>
                      </a:cubicBezTo>
                      <a:lnTo>
                        <a:pt x="554402" y="0"/>
                      </a:lnTo>
                      <a:lnTo>
                        <a:pt x="539222" y="48901"/>
                      </a:lnTo>
                      <a:cubicBezTo>
                        <a:pt x="532027" y="65912"/>
                        <a:pt x="523224" y="82076"/>
                        <a:pt x="513003" y="97205"/>
                      </a:cubicBezTo>
                      <a:lnTo>
                        <a:pt x="498372" y="114937"/>
                      </a:lnTo>
                      <a:lnTo>
                        <a:pt x="395939" y="125324"/>
                      </a:lnTo>
                      <a:cubicBezTo>
                        <a:pt x="357586" y="127888"/>
                        <a:pt x="317875" y="129234"/>
                        <a:pt x="277201" y="129234"/>
                      </a:cubicBezTo>
                      <a:cubicBezTo>
                        <a:pt x="236528" y="129234"/>
                        <a:pt x="196817" y="127888"/>
                        <a:pt x="158463" y="125324"/>
                      </a:cubicBezTo>
                      <a:lnTo>
                        <a:pt x="56030" y="114937"/>
                      </a:lnTo>
                      <a:lnTo>
                        <a:pt x="41399" y="97205"/>
                      </a:lnTo>
                      <a:cubicBezTo>
                        <a:pt x="31178" y="82076"/>
                        <a:pt x="22375" y="65912"/>
                        <a:pt x="15180" y="4890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1813BEDC-6A3C-4464-B568-A360FFFFFE67}"/>
                  </a:ext>
                </a:extLst>
              </p:cNvPr>
              <p:cNvGrpSpPr/>
              <p:nvPr/>
            </p:nvGrpSpPr>
            <p:grpSpPr>
              <a:xfrm>
                <a:off x="7059143" y="3739700"/>
                <a:ext cx="1661553" cy="1336497"/>
                <a:chOff x="2661069" y="707085"/>
                <a:chExt cx="2635590" cy="2119983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6852847E-659A-4F77-9D3E-07FB7CD1527B}"/>
                    </a:ext>
                  </a:extLst>
                </p:cNvPr>
                <p:cNvSpPr/>
                <p:nvPr/>
              </p:nvSpPr>
              <p:spPr>
                <a:xfrm rot="20700000" flipV="1">
                  <a:off x="2960930" y="1863457"/>
                  <a:ext cx="935875" cy="745701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A85017C1-6D79-495D-B429-406E4AE94F63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4041785" y="1887647"/>
                  <a:ext cx="935875" cy="745699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21350688-FF7D-47A1-9BCE-DC4E26059DEC}"/>
                    </a:ext>
                  </a:extLst>
                </p:cNvPr>
                <p:cNvSpPr/>
                <p:nvPr/>
              </p:nvSpPr>
              <p:spPr>
                <a:xfrm rot="6300000">
                  <a:off x="2856741" y="511414"/>
                  <a:ext cx="1039007" cy="1430352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>
                  <a:solidFill>
                    <a:srgbClr val="00B0F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E4702920-5158-4635-85CB-3A4257982D36}"/>
                    </a:ext>
                  </a:extLst>
                </p:cNvPr>
                <p:cNvSpPr/>
                <p:nvPr/>
              </p:nvSpPr>
              <p:spPr>
                <a:xfrm rot="15300000" flipH="1">
                  <a:off x="4061972" y="511415"/>
                  <a:ext cx="1039017" cy="1430357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>
                  <a:solidFill>
                    <a:srgbClr val="00B0F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0081157C-BC32-4911-ABDE-225023DE94FA}"/>
                    </a:ext>
                  </a:extLst>
                </p:cNvPr>
                <p:cNvSpPr/>
                <p:nvPr/>
              </p:nvSpPr>
              <p:spPr>
                <a:xfrm rot="20844242" flipH="1" flipV="1">
                  <a:off x="3750249" y="1852373"/>
                  <a:ext cx="1223267" cy="974695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AF23FE26-B46B-47EA-94A8-385544B00425}"/>
                    </a:ext>
                  </a:extLst>
                </p:cNvPr>
                <p:cNvSpPr/>
                <p:nvPr/>
              </p:nvSpPr>
              <p:spPr>
                <a:xfrm rot="755758" flipV="1">
                  <a:off x="2955468" y="1852373"/>
                  <a:ext cx="1223267" cy="974695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7FC83AA0-3A32-426C-A197-8B1D5C2F1679}"/>
                    </a:ext>
                  </a:extLst>
                </p:cNvPr>
                <p:cNvSpPr/>
                <p:nvPr/>
              </p:nvSpPr>
              <p:spPr>
                <a:xfrm rot="755758" flipH="1">
                  <a:off x="3750249" y="841340"/>
                  <a:ext cx="1223267" cy="974694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65BB2B8D-D152-411E-8977-E97716286C99}"/>
                    </a:ext>
                  </a:extLst>
                </p:cNvPr>
                <p:cNvSpPr/>
                <p:nvPr/>
              </p:nvSpPr>
              <p:spPr>
                <a:xfrm rot="20844242">
                  <a:off x="2955468" y="841340"/>
                  <a:ext cx="1223267" cy="974694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2" name="星: 12 pt 11">
                <a:extLst>
                  <a:ext uri="{FF2B5EF4-FFF2-40B4-BE49-F238E27FC236}">
                    <a16:creationId xmlns:a16="http://schemas.microsoft.com/office/drawing/2014/main" id="{10E4B654-6264-46B9-A555-756D9CB9C3BC}"/>
                  </a:ext>
                </a:extLst>
              </p:cNvPr>
              <p:cNvSpPr/>
              <p:nvPr/>
            </p:nvSpPr>
            <p:spPr>
              <a:xfrm>
                <a:off x="7500694" y="3943283"/>
                <a:ext cx="797304" cy="777065"/>
              </a:xfrm>
              <a:prstGeom prst="star12">
                <a:avLst>
                  <a:gd name="adj" fmla="val 44079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87AAFE0C-CFC1-4A68-9C3A-96F9F6DBE166}"/>
                  </a:ext>
                </a:extLst>
              </p:cNvPr>
              <p:cNvGrpSpPr/>
              <p:nvPr/>
            </p:nvGrpSpPr>
            <p:grpSpPr>
              <a:xfrm>
                <a:off x="7411718" y="3777989"/>
                <a:ext cx="962237" cy="747193"/>
                <a:chOff x="5343283" y="971020"/>
                <a:chExt cx="641424" cy="498076"/>
              </a:xfrm>
            </p:grpSpPr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F8019DFD-6E4B-4305-B211-2B3CA64B544E}"/>
                    </a:ext>
                  </a:extLst>
                </p:cNvPr>
                <p:cNvSpPr/>
                <p:nvPr/>
              </p:nvSpPr>
              <p:spPr>
                <a:xfrm rot="625307">
                  <a:off x="5343283" y="971020"/>
                  <a:ext cx="278374" cy="189955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386F01D2-048A-4795-8DC8-9AFD4E70C452}"/>
                    </a:ext>
                  </a:extLst>
                </p:cNvPr>
                <p:cNvSpPr/>
                <p:nvPr/>
              </p:nvSpPr>
              <p:spPr>
                <a:xfrm rot="20974693" flipH="1">
                  <a:off x="5706333" y="971021"/>
                  <a:ext cx="278374" cy="189955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8EDE8851-B8C3-4518-A682-2DEB1A7E1344}"/>
                    </a:ext>
                  </a:extLst>
                </p:cNvPr>
                <p:cNvSpPr/>
                <p:nvPr/>
              </p:nvSpPr>
              <p:spPr>
                <a:xfrm>
                  <a:off x="5459172" y="1059450"/>
                  <a:ext cx="409646" cy="409646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" name="二等辺三角形 13">
                <a:extLst>
                  <a:ext uri="{FF2B5EF4-FFF2-40B4-BE49-F238E27FC236}">
                    <a16:creationId xmlns:a16="http://schemas.microsoft.com/office/drawing/2014/main" id="{9E684ED7-C2DB-4BF8-A344-BB6599422792}"/>
                  </a:ext>
                </a:extLst>
              </p:cNvPr>
              <p:cNvSpPr/>
              <p:nvPr/>
            </p:nvSpPr>
            <p:spPr>
              <a:xfrm rot="10800000">
                <a:off x="7804922" y="5270516"/>
                <a:ext cx="165266" cy="280454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弦 14">
                <a:extLst>
                  <a:ext uri="{FF2B5EF4-FFF2-40B4-BE49-F238E27FC236}">
                    <a16:creationId xmlns:a16="http://schemas.microsoft.com/office/drawing/2014/main" id="{584EE57A-1807-47EC-9A2B-219F61472B65}"/>
                  </a:ext>
                </a:extLst>
              </p:cNvPr>
              <p:cNvSpPr/>
              <p:nvPr/>
            </p:nvSpPr>
            <p:spPr>
              <a:xfrm>
                <a:off x="7634925" y="4080382"/>
                <a:ext cx="192392" cy="192392"/>
              </a:xfrm>
              <a:prstGeom prst="chord">
                <a:avLst>
                  <a:gd name="adj1" fmla="val 30609"/>
                  <a:gd name="adj2" fmla="val 14487111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弦 15">
                <a:extLst>
                  <a:ext uri="{FF2B5EF4-FFF2-40B4-BE49-F238E27FC236}">
                    <a16:creationId xmlns:a16="http://schemas.microsoft.com/office/drawing/2014/main" id="{1D781E17-5BFF-4476-86A1-BF58FEFB993A}"/>
                  </a:ext>
                </a:extLst>
              </p:cNvPr>
              <p:cNvSpPr/>
              <p:nvPr/>
            </p:nvSpPr>
            <p:spPr>
              <a:xfrm flipH="1">
                <a:off x="7962959" y="4080382"/>
                <a:ext cx="192392" cy="192392"/>
              </a:xfrm>
              <a:prstGeom prst="chord">
                <a:avLst>
                  <a:gd name="adj1" fmla="val 30609"/>
                  <a:gd name="adj2" fmla="val 14487111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084DC334-02FE-4ABB-B15A-03DEE4353FB7}"/>
                  </a:ext>
                </a:extLst>
              </p:cNvPr>
              <p:cNvSpPr/>
              <p:nvPr/>
            </p:nvSpPr>
            <p:spPr>
              <a:xfrm rot="900000">
                <a:off x="6853419" y="3696351"/>
                <a:ext cx="128039" cy="509824"/>
              </a:xfrm>
              <a:custGeom>
                <a:avLst/>
                <a:gdLst>
                  <a:gd name="connsiteX0" fmla="*/ 301821 w 301821"/>
                  <a:gd name="connsiteY0" fmla="*/ 109972 h 569992"/>
                  <a:gd name="connsiteX1" fmla="*/ 164586 w 301821"/>
                  <a:gd name="connsiteY1" fmla="*/ 284997 h 569992"/>
                  <a:gd name="connsiteX2" fmla="*/ 301821 w 301821"/>
                  <a:gd name="connsiteY2" fmla="*/ 460022 h 569992"/>
                  <a:gd name="connsiteX3" fmla="*/ 126795 w 301821"/>
                  <a:gd name="connsiteY3" fmla="*/ 284997 h 569992"/>
                  <a:gd name="connsiteX4" fmla="*/ 301821 w 301821"/>
                  <a:gd name="connsiteY4" fmla="*/ 109972 h 569992"/>
                  <a:gd name="connsiteX5" fmla="*/ 243837 w 301821"/>
                  <a:gd name="connsiteY5" fmla="*/ 0 h 569992"/>
                  <a:gd name="connsiteX6" fmla="*/ 52650 w 301821"/>
                  <a:gd name="connsiteY6" fmla="*/ 284995 h 569992"/>
                  <a:gd name="connsiteX7" fmla="*/ 243838 w 301821"/>
                  <a:gd name="connsiteY7" fmla="*/ 569990 h 569992"/>
                  <a:gd name="connsiteX8" fmla="*/ 243837 w 301821"/>
                  <a:gd name="connsiteY8" fmla="*/ 569992 h 569992"/>
                  <a:gd name="connsiteX9" fmla="*/ 0 w 301821"/>
                  <a:gd name="connsiteY9" fmla="*/ 284996 h 569992"/>
                  <a:gd name="connsiteX10" fmla="*/ 243837 w 301821"/>
                  <a:gd name="connsiteY10" fmla="*/ 0 h 569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1821" h="569992">
                    <a:moveTo>
                      <a:pt x="301821" y="109972"/>
                    </a:moveTo>
                    <a:cubicBezTo>
                      <a:pt x="221239" y="129767"/>
                      <a:pt x="164586" y="202020"/>
                      <a:pt x="164586" y="284997"/>
                    </a:cubicBezTo>
                    <a:cubicBezTo>
                      <a:pt x="164586" y="367973"/>
                      <a:pt x="221239" y="440227"/>
                      <a:pt x="301821" y="460022"/>
                    </a:cubicBezTo>
                    <a:cubicBezTo>
                      <a:pt x="205157" y="460022"/>
                      <a:pt x="126795" y="381661"/>
                      <a:pt x="126795" y="284997"/>
                    </a:cubicBezTo>
                    <a:cubicBezTo>
                      <a:pt x="126795" y="188333"/>
                      <a:pt x="205157" y="109972"/>
                      <a:pt x="301821" y="109972"/>
                    </a:cubicBezTo>
                    <a:close/>
                    <a:moveTo>
                      <a:pt x="243837" y="0"/>
                    </a:moveTo>
                    <a:cubicBezTo>
                      <a:pt x="131576" y="32232"/>
                      <a:pt x="52649" y="149884"/>
                      <a:pt x="52650" y="284995"/>
                    </a:cubicBezTo>
                    <a:cubicBezTo>
                      <a:pt x="52650" y="420107"/>
                      <a:pt x="131576" y="537758"/>
                      <a:pt x="243838" y="569990"/>
                    </a:cubicBezTo>
                    <a:cubicBezTo>
                      <a:pt x="243838" y="569991"/>
                      <a:pt x="243837" y="569991"/>
                      <a:pt x="243837" y="569992"/>
                    </a:cubicBezTo>
                    <a:cubicBezTo>
                      <a:pt x="109170" y="569992"/>
                      <a:pt x="0" y="442395"/>
                      <a:pt x="0" y="284996"/>
                    </a:cubicBezTo>
                    <a:cubicBezTo>
                      <a:pt x="0" y="127597"/>
                      <a:pt x="109170" y="0"/>
                      <a:pt x="2438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1019433B-6AFE-48BD-9FDD-9A9CFD615C37}"/>
                  </a:ext>
                </a:extLst>
              </p:cNvPr>
              <p:cNvSpPr/>
              <p:nvPr/>
            </p:nvSpPr>
            <p:spPr>
              <a:xfrm rot="20700000" flipH="1">
                <a:off x="8800625" y="3696351"/>
                <a:ext cx="128039" cy="509824"/>
              </a:xfrm>
              <a:custGeom>
                <a:avLst/>
                <a:gdLst>
                  <a:gd name="connsiteX0" fmla="*/ 301821 w 301821"/>
                  <a:gd name="connsiteY0" fmla="*/ 109972 h 569992"/>
                  <a:gd name="connsiteX1" fmla="*/ 164586 w 301821"/>
                  <a:gd name="connsiteY1" fmla="*/ 284997 h 569992"/>
                  <a:gd name="connsiteX2" fmla="*/ 301821 w 301821"/>
                  <a:gd name="connsiteY2" fmla="*/ 460022 h 569992"/>
                  <a:gd name="connsiteX3" fmla="*/ 126795 w 301821"/>
                  <a:gd name="connsiteY3" fmla="*/ 284997 h 569992"/>
                  <a:gd name="connsiteX4" fmla="*/ 301821 w 301821"/>
                  <a:gd name="connsiteY4" fmla="*/ 109972 h 569992"/>
                  <a:gd name="connsiteX5" fmla="*/ 243837 w 301821"/>
                  <a:gd name="connsiteY5" fmla="*/ 0 h 569992"/>
                  <a:gd name="connsiteX6" fmla="*/ 52650 w 301821"/>
                  <a:gd name="connsiteY6" fmla="*/ 284995 h 569992"/>
                  <a:gd name="connsiteX7" fmla="*/ 243838 w 301821"/>
                  <a:gd name="connsiteY7" fmla="*/ 569990 h 569992"/>
                  <a:gd name="connsiteX8" fmla="*/ 243837 w 301821"/>
                  <a:gd name="connsiteY8" fmla="*/ 569992 h 569992"/>
                  <a:gd name="connsiteX9" fmla="*/ 0 w 301821"/>
                  <a:gd name="connsiteY9" fmla="*/ 284996 h 569992"/>
                  <a:gd name="connsiteX10" fmla="*/ 243837 w 301821"/>
                  <a:gd name="connsiteY10" fmla="*/ 0 h 569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1821" h="569992">
                    <a:moveTo>
                      <a:pt x="301821" y="109972"/>
                    </a:moveTo>
                    <a:cubicBezTo>
                      <a:pt x="221239" y="129767"/>
                      <a:pt x="164586" y="202020"/>
                      <a:pt x="164586" y="284997"/>
                    </a:cubicBezTo>
                    <a:cubicBezTo>
                      <a:pt x="164586" y="367973"/>
                      <a:pt x="221239" y="440227"/>
                      <a:pt x="301821" y="460022"/>
                    </a:cubicBezTo>
                    <a:cubicBezTo>
                      <a:pt x="205157" y="460022"/>
                      <a:pt x="126795" y="381661"/>
                      <a:pt x="126795" y="284997"/>
                    </a:cubicBezTo>
                    <a:cubicBezTo>
                      <a:pt x="126795" y="188333"/>
                      <a:pt x="205157" y="109972"/>
                      <a:pt x="301821" y="109972"/>
                    </a:cubicBezTo>
                    <a:close/>
                    <a:moveTo>
                      <a:pt x="243837" y="0"/>
                    </a:moveTo>
                    <a:cubicBezTo>
                      <a:pt x="131576" y="32232"/>
                      <a:pt x="52649" y="149884"/>
                      <a:pt x="52650" y="284995"/>
                    </a:cubicBezTo>
                    <a:cubicBezTo>
                      <a:pt x="52650" y="420107"/>
                      <a:pt x="131576" y="537758"/>
                      <a:pt x="243838" y="569990"/>
                    </a:cubicBezTo>
                    <a:cubicBezTo>
                      <a:pt x="243838" y="569991"/>
                      <a:pt x="243837" y="569991"/>
                      <a:pt x="243837" y="569992"/>
                    </a:cubicBezTo>
                    <a:cubicBezTo>
                      <a:pt x="109170" y="569992"/>
                      <a:pt x="0" y="442395"/>
                      <a:pt x="0" y="284996"/>
                    </a:cubicBezTo>
                    <a:cubicBezTo>
                      <a:pt x="0" y="127597"/>
                      <a:pt x="109170" y="0"/>
                      <a:pt x="2438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0A699C30-8244-41DC-A4C9-088BF78563A4}"/>
                  </a:ext>
                </a:extLst>
              </p:cNvPr>
              <p:cNvSpPr/>
              <p:nvPr/>
            </p:nvSpPr>
            <p:spPr>
              <a:xfrm>
                <a:off x="8472180" y="3511306"/>
                <a:ext cx="49295" cy="2080762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5B0AFDBF-0DE1-4DC9-9FF4-DF38B0A7766F}"/>
                  </a:ext>
                </a:extLst>
              </p:cNvPr>
              <p:cNvGrpSpPr/>
              <p:nvPr/>
            </p:nvGrpSpPr>
            <p:grpSpPr>
              <a:xfrm>
                <a:off x="7622546" y="3771020"/>
                <a:ext cx="537998" cy="264619"/>
                <a:chOff x="7622546" y="3771020"/>
                <a:chExt cx="537998" cy="264619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55782AA0-E1E2-4716-932E-6D0270236954}"/>
                    </a:ext>
                  </a:extLst>
                </p:cNvPr>
                <p:cNvSpPr/>
                <p:nvPr/>
              </p:nvSpPr>
              <p:spPr>
                <a:xfrm>
                  <a:off x="7645785" y="3771020"/>
                  <a:ext cx="494102" cy="235568"/>
                </a:xfrm>
                <a:custGeom>
                  <a:avLst/>
                  <a:gdLst>
                    <a:gd name="connsiteX0" fmla="*/ 247051 w 494102"/>
                    <a:gd name="connsiteY0" fmla="*/ 0 h 235568"/>
                    <a:gd name="connsiteX1" fmla="*/ 490656 w 494102"/>
                    <a:gd name="connsiteY1" fmla="*/ 200967 h 235568"/>
                    <a:gd name="connsiteX2" fmla="*/ 494102 w 494102"/>
                    <a:gd name="connsiteY2" fmla="*/ 235568 h 235568"/>
                    <a:gd name="connsiteX3" fmla="*/ 0 w 494102"/>
                    <a:gd name="connsiteY3" fmla="*/ 235568 h 235568"/>
                    <a:gd name="connsiteX4" fmla="*/ 3446 w 494102"/>
                    <a:gd name="connsiteY4" fmla="*/ 200967 h 235568"/>
                    <a:gd name="connsiteX5" fmla="*/ 247051 w 494102"/>
                    <a:gd name="connsiteY5" fmla="*/ 0 h 235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94102" h="235568">
                      <a:moveTo>
                        <a:pt x="247051" y="0"/>
                      </a:moveTo>
                      <a:cubicBezTo>
                        <a:pt x="367214" y="0"/>
                        <a:pt x="467470" y="86275"/>
                        <a:pt x="490656" y="200967"/>
                      </a:cubicBezTo>
                      <a:lnTo>
                        <a:pt x="494102" y="235568"/>
                      </a:lnTo>
                      <a:lnTo>
                        <a:pt x="0" y="235568"/>
                      </a:lnTo>
                      <a:lnTo>
                        <a:pt x="3446" y="200967"/>
                      </a:lnTo>
                      <a:cubicBezTo>
                        <a:pt x="26633" y="86275"/>
                        <a:pt x="126888" y="0"/>
                        <a:pt x="247051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四角形: 角を丸くする 21">
                  <a:extLst>
                    <a:ext uri="{FF2B5EF4-FFF2-40B4-BE49-F238E27FC236}">
                      <a16:creationId xmlns:a16="http://schemas.microsoft.com/office/drawing/2014/main" id="{ED0C39BF-EB96-4602-A17B-5B347C055929}"/>
                    </a:ext>
                  </a:extLst>
                </p:cNvPr>
                <p:cNvSpPr/>
                <p:nvPr/>
              </p:nvSpPr>
              <p:spPr>
                <a:xfrm>
                  <a:off x="7622546" y="3989919"/>
                  <a:ext cx="537998" cy="4572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BF3ED60-F425-43DC-B000-9C4DC2591270}"/>
                </a:ext>
              </a:extLst>
            </p:cNvPr>
            <p:cNvGrpSpPr/>
            <p:nvPr/>
          </p:nvGrpSpPr>
          <p:grpSpPr>
            <a:xfrm rot="900000">
              <a:off x="8326737" y="4765692"/>
              <a:ext cx="663879" cy="663879"/>
              <a:chOff x="3055482" y="1862579"/>
              <a:chExt cx="802952" cy="802952"/>
            </a:xfrm>
          </p:grpSpPr>
          <p:sp>
            <p:nvSpPr>
              <p:cNvPr id="5" name="星: 16 pt 4">
                <a:extLst>
                  <a:ext uri="{FF2B5EF4-FFF2-40B4-BE49-F238E27FC236}">
                    <a16:creationId xmlns:a16="http://schemas.microsoft.com/office/drawing/2014/main" id="{DEA15A01-F617-4DF0-8BFA-5795F2F5E3D4}"/>
                  </a:ext>
                </a:extLst>
              </p:cNvPr>
              <p:cNvSpPr/>
              <p:nvPr/>
            </p:nvSpPr>
            <p:spPr>
              <a:xfrm>
                <a:off x="3055482" y="1862579"/>
                <a:ext cx="802952" cy="802952"/>
              </a:xfrm>
              <a:prstGeom prst="star16">
                <a:avLst>
                  <a:gd name="adj" fmla="val 44143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081CD9D2-6116-4990-8DFF-B73D32F5C6B6}"/>
                  </a:ext>
                </a:extLst>
              </p:cNvPr>
              <p:cNvSpPr txBox="1"/>
              <p:nvPr/>
            </p:nvSpPr>
            <p:spPr>
              <a:xfrm rot="5400000">
                <a:off x="3189363" y="2097908"/>
                <a:ext cx="525782" cy="305326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敵襲</a:t>
                </a:r>
              </a:p>
            </p:txBody>
          </p:sp>
        </p:grp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8898E6EE-1C99-4639-AFA4-69D7EC6558BF}"/>
              </a:ext>
            </a:extLst>
          </p:cNvPr>
          <p:cNvGrpSpPr/>
          <p:nvPr/>
        </p:nvGrpSpPr>
        <p:grpSpPr>
          <a:xfrm>
            <a:off x="814852" y="1397640"/>
            <a:ext cx="2340798" cy="1439511"/>
            <a:chOff x="5442688" y="4391621"/>
            <a:chExt cx="1788575" cy="1099913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72F354BD-47B5-4986-A2E2-5057B42C7F38}"/>
                </a:ext>
              </a:extLst>
            </p:cNvPr>
            <p:cNvGrpSpPr/>
            <p:nvPr/>
          </p:nvGrpSpPr>
          <p:grpSpPr>
            <a:xfrm>
              <a:off x="5442688" y="4411827"/>
              <a:ext cx="1788575" cy="1079707"/>
              <a:chOff x="212684" y="3109379"/>
              <a:chExt cx="1788575" cy="1079707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2959EC78-B193-4CC4-9257-4E0B8D6BE2F1}"/>
                  </a:ext>
                </a:extLst>
              </p:cNvPr>
              <p:cNvGrpSpPr/>
              <p:nvPr/>
            </p:nvGrpSpPr>
            <p:grpSpPr>
              <a:xfrm rot="16200000">
                <a:off x="786007" y="3527537"/>
                <a:ext cx="88226" cy="1234872"/>
                <a:chOff x="2516055" y="3019605"/>
                <a:chExt cx="173446" cy="2427683"/>
              </a:xfrm>
            </p:grpSpPr>
            <p:sp>
              <p:nvSpPr>
                <p:cNvPr id="78" name="ひし形 77">
                  <a:extLst>
                    <a:ext uri="{FF2B5EF4-FFF2-40B4-BE49-F238E27FC236}">
                      <a16:creationId xmlns:a16="http://schemas.microsoft.com/office/drawing/2014/main" id="{F1007305-D20B-4941-9587-72378CFF8F41}"/>
                    </a:ext>
                  </a:extLst>
                </p:cNvPr>
                <p:cNvSpPr/>
                <p:nvPr/>
              </p:nvSpPr>
              <p:spPr>
                <a:xfrm>
                  <a:off x="2516055" y="3019605"/>
                  <a:ext cx="173446" cy="417146"/>
                </a:xfrm>
                <a:prstGeom prst="diamond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" name="四角形: 角を丸くする 78">
                  <a:extLst>
                    <a:ext uri="{FF2B5EF4-FFF2-40B4-BE49-F238E27FC236}">
                      <a16:creationId xmlns:a16="http://schemas.microsoft.com/office/drawing/2014/main" id="{EE13632D-58B7-40EE-A36E-C282D34C9803}"/>
                    </a:ext>
                  </a:extLst>
                </p:cNvPr>
                <p:cNvSpPr/>
                <p:nvPr/>
              </p:nvSpPr>
              <p:spPr>
                <a:xfrm>
                  <a:off x="2574300" y="3366526"/>
                  <a:ext cx="49295" cy="2080762"/>
                </a:xfrm>
                <a:prstGeom prst="round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4DBA09A4-1925-4819-B79A-FC1D7B5AC398}"/>
                  </a:ext>
                </a:extLst>
              </p:cNvPr>
              <p:cNvGrpSpPr/>
              <p:nvPr/>
            </p:nvGrpSpPr>
            <p:grpSpPr>
              <a:xfrm rot="16200000">
                <a:off x="425807" y="2974810"/>
                <a:ext cx="1008009" cy="1277148"/>
                <a:chOff x="2872498" y="965600"/>
                <a:chExt cx="2398635" cy="3039073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6FBD17ED-5A1A-44CE-AA18-AB0E23093633}"/>
                    </a:ext>
                  </a:extLst>
                </p:cNvPr>
                <p:cNvSpPr/>
                <p:nvPr/>
              </p:nvSpPr>
              <p:spPr>
                <a:xfrm rot="14545372" flipH="1">
                  <a:off x="2843389" y="1670531"/>
                  <a:ext cx="787823" cy="627732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B0781ABD-EE80-4D23-902D-19EFB74F9E29}"/>
                    </a:ext>
                  </a:extLst>
                </p:cNvPr>
                <p:cNvSpPr/>
                <p:nvPr/>
              </p:nvSpPr>
              <p:spPr>
                <a:xfrm rot="7502994" flipH="1" flipV="1">
                  <a:off x="2888165" y="1840971"/>
                  <a:ext cx="787823" cy="627732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2CE6A8FE-A3D8-4345-B2D3-C7BAF19950F1}"/>
                    </a:ext>
                  </a:extLst>
                </p:cNvPr>
                <p:cNvSpPr/>
                <p:nvPr/>
              </p:nvSpPr>
              <p:spPr>
                <a:xfrm rot="6300000" flipH="1" flipV="1">
                  <a:off x="2873980" y="2174985"/>
                  <a:ext cx="787821" cy="62773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9EBD88EB-D702-4F56-AFA6-BE3EC72C546E}"/>
                    </a:ext>
                  </a:extLst>
                </p:cNvPr>
                <p:cNvSpPr/>
                <p:nvPr/>
              </p:nvSpPr>
              <p:spPr>
                <a:xfrm rot="20533218" flipH="1">
                  <a:off x="4531303" y="1642732"/>
                  <a:ext cx="739830" cy="2148603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>
                  <a:solidFill>
                    <a:srgbClr val="00B0F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0B43A508-C18A-4F37-8803-C59B8C367519}"/>
                    </a:ext>
                  </a:extLst>
                </p:cNvPr>
                <p:cNvSpPr/>
                <p:nvPr/>
              </p:nvSpPr>
              <p:spPr>
                <a:xfrm rot="4500000" flipH="1">
                  <a:off x="4258561" y="1486947"/>
                  <a:ext cx="662413" cy="452013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3B1E1D9C-5EEC-43EA-B161-BB9073DB7C15}"/>
                    </a:ext>
                  </a:extLst>
                </p:cNvPr>
                <p:cNvSpPr/>
                <p:nvPr/>
              </p:nvSpPr>
              <p:spPr>
                <a:xfrm rot="14545372" flipH="1">
                  <a:off x="2785070" y="1536274"/>
                  <a:ext cx="860489" cy="685633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3CA6B7F9-D271-4DD4-9E75-FDFCCD21DA9F}"/>
                    </a:ext>
                  </a:extLst>
                </p:cNvPr>
                <p:cNvSpPr/>
                <p:nvPr/>
              </p:nvSpPr>
              <p:spPr>
                <a:xfrm rot="7502994" flipH="1" flipV="1">
                  <a:off x="2794122" y="1674225"/>
                  <a:ext cx="860489" cy="685633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BA386431-1423-4017-AFF3-99EA2BEB02B6}"/>
                    </a:ext>
                  </a:extLst>
                </p:cNvPr>
                <p:cNvSpPr/>
                <p:nvPr/>
              </p:nvSpPr>
              <p:spPr>
                <a:xfrm rot="6300000" flipH="1" flipV="1">
                  <a:off x="2787135" y="2022723"/>
                  <a:ext cx="860486" cy="68563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7322591B-4E72-40A6-964A-4F5C46A9058D}"/>
                    </a:ext>
                  </a:extLst>
                </p:cNvPr>
                <p:cNvSpPr/>
                <p:nvPr/>
              </p:nvSpPr>
              <p:spPr>
                <a:xfrm>
                  <a:off x="3572294" y="1795893"/>
                  <a:ext cx="822384" cy="9066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27D161B1-8A22-4C9F-816A-6658206CBE0B}"/>
                    </a:ext>
                  </a:extLst>
                </p:cNvPr>
                <p:cNvSpPr/>
                <p:nvPr/>
              </p:nvSpPr>
              <p:spPr>
                <a:xfrm>
                  <a:off x="3769144" y="2544432"/>
                  <a:ext cx="428684" cy="32517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56CB417D-DFCD-4478-9C26-2B8828F65CCF}"/>
                    </a:ext>
                  </a:extLst>
                </p:cNvPr>
                <p:cNvSpPr/>
                <p:nvPr/>
              </p:nvSpPr>
              <p:spPr>
                <a:xfrm rot="21433218" flipH="1">
                  <a:off x="4288828" y="1856072"/>
                  <a:ext cx="739832" cy="2148601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>
                  <a:solidFill>
                    <a:srgbClr val="00B0F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星: 12 pt 74">
                  <a:extLst>
                    <a:ext uri="{FF2B5EF4-FFF2-40B4-BE49-F238E27FC236}">
                      <a16:creationId xmlns:a16="http://schemas.microsoft.com/office/drawing/2014/main" id="{3919053F-4745-42FF-8E6D-393B97B2073F}"/>
                    </a:ext>
                  </a:extLst>
                </p:cNvPr>
                <p:cNvSpPr/>
                <p:nvPr/>
              </p:nvSpPr>
              <p:spPr>
                <a:xfrm>
                  <a:off x="3560408" y="1606243"/>
                  <a:ext cx="866812" cy="480308"/>
                </a:xfrm>
                <a:prstGeom prst="star12">
                  <a:avLst>
                    <a:gd name="adj" fmla="val 44079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55B26290-A023-4E80-ADE1-0D3AA2A4967B}"/>
                    </a:ext>
                  </a:extLst>
                </p:cNvPr>
                <p:cNvSpPr/>
                <p:nvPr/>
              </p:nvSpPr>
              <p:spPr>
                <a:xfrm>
                  <a:off x="3496094" y="965600"/>
                  <a:ext cx="974785" cy="974785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0B5D5B4E-8200-4661-947B-E65EC5C93EE8}"/>
                    </a:ext>
                  </a:extLst>
                </p:cNvPr>
                <p:cNvSpPr/>
                <p:nvPr/>
              </p:nvSpPr>
              <p:spPr>
                <a:xfrm rot="3461253" flipH="1">
                  <a:off x="4424900" y="1327618"/>
                  <a:ext cx="662413" cy="452013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A9438943-D0FA-4751-AD75-1703478F4668}"/>
                  </a:ext>
                </a:extLst>
              </p:cNvPr>
              <p:cNvGrpSpPr/>
              <p:nvPr/>
            </p:nvGrpSpPr>
            <p:grpSpPr>
              <a:xfrm rot="900000">
                <a:off x="1043276" y="3521275"/>
                <a:ext cx="569991" cy="441669"/>
                <a:chOff x="1056449" y="2819921"/>
                <a:chExt cx="569991" cy="441669"/>
              </a:xfrm>
            </p:grpSpPr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18932355-5AA0-4E75-A2C4-FBDDC331871E}"/>
                    </a:ext>
                  </a:extLst>
                </p:cNvPr>
                <p:cNvSpPr/>
                <p:nvPr/>
              </p:nvSpPr>
              <p:spPr>
                <a:xfrm rot="16200000">
                  <a:off x="1120610" y="2755760"/>
                  <a:ext cx="441669" cy="569991"/>
                </a:xfrm>
                <a:custGeom>
                  <a:avLst/>
                  <a:gdLst>
                    <a:gd name="connsiteX0" fmla="*/ 468343 w 936686"/>
                    <a:gd name="connsiteY0" fmla="*/ 0 h 1220480"/>
                    <a:gd name="connsiteX1" fmla="*/ 799512 w 936686"/>
                    <a:gd name="connsiteY1" fmla="*/ 137174 h 1220480"/>
                    <a:gd name="connsiteX2" fmla="*/ 799512 w 936686"/>
                    <a:gd name="connsiteY2" fmla="*/ 799512 h 1220480"/>
                    <a:gd name="connsiteX3" fmla="*/ 468343 w 936686"/>
                    <a:gd name="connsiteY3" fmla="*/ 1220480 h 1220480"/>
                    <a:gd name="connsiteX4" fmla="*/ 137174 w 936686"/>
                    <a:gd name="connsiteY4" fmla="*/ 799512 h 1220480"/>
                    <a:gd name="connsiteX5" fmla="*/ 137174 w 936686"/>
                    <a:gd name="connsiteY5" fmla="*/ 137174 h 1220480"/>
                    <a:gd name="connsiteX6" fmla="*/ 468343 w 936686"/>
                    <a:gd name="connsiteY6" fmla="*/ 0 h 122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86" h="1220480">
                      <a:moveTo>
                        <a:pt x="468343" y="0"/>
                      </a:moveTo>
                      <a:cubicBezTo>
                        <a:pt x="588203" y="0"/>
                        <a:pt x="708062" y="45725"/>
                        <a:pt x="799512" y="137174"/>
                      </a:cubicBezTo>
                      <a:cubicBezTo>
                        <a:pt x="982411" y="320074"/>
                        <a:pt x="982411" y="616612"/>
                        <a:pt x="799512" y="799512"/>
                      </a:cubicBezTo>
                      <a:cubicBezTo>
                        <a:pt x="674156" y="924868"/>
                        <a:pt x="563767" y="1065190"/>
                        <a:pt x="468343" y="1220480"/>
                      </a:cubicBezTo>
                      <a:cubicBezTo>
                        <a:pt x="372920" y="1065190"/>
                        <a:pt x="262530" y="924868"/>
                        <a:pt x="137174" y="799512"/>
                      </a:cubicBezTo>
                      <a:cubicBezTo>
                        <a:pt x="-45725" y="616612"/>
                        <a:pt x="-45725" y="320074"/>
                        <a:pt x="137174" y="137174"/>
                      </a:cubicBezTo>
                      <a:cubicBezTo>
                        <a:pt x="228624" y="45725"/>
                        <a:pt x="348484" y="0"/>
                        <a:pt x="46834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F0C8AEEA-763D-47F2-8EB7-8438E6BBF039}"/>
                    </a:ext>
                  </a:extLst>
                </p:cNvPr>
                <p:cNvSpPr/>
                <p:nvPr/>
              </p:nvSpPr>
              <p:spPr>
                <a:xfrm rot="16200000">
                  <a:off x="1000581" y="2956620"/>
                  <a:ext cx="439407" cy="168271"/>
                </a:xfrm>
                <a:custGeom>
                  <a:avLst/>
                  <a:gdLst>
                    <a:gd name="connsiteX0" fmla="*/ 120534 w 1045603"/>
                    <a:gd name="connsiteY0" fmla="*/ 0 h 400414"/>
                    <a:gd name="connsiteX1" fmla="*/ 274783 w 1045603"/>
                    <a:gd name="connsiteY1" fmla="*/ 23103 h 400414"/>
                    <a:gd name="connsiteX2" fmla="*/ 522801 w 1045603"/>
                    <a:gd name="connsiteY2" fmla="*/ 35289 h 400414"/>
                    <a:gd name="connsiteX3" fmla="*/ 770819 w 1045603"/>
                    <a:gd name="connsiteY3" fmla="*/ 23103 h 400414"/>
                    <a:gd name="connsiteX4" fmla="*/ 925068 w 1045603"/>
                    <a:gd name="connsiteY4" fmla="*/ 0 h 400414"/>
                    <a:gd name="connsiteX5" fmla="*/ 961718 w 1045603"/>
                    <a:gd name="connsiteY5" fmla="*/ 44439 h 400414"/>
                    <a:gd name="connsiteX6" fmla="*/ 1038675 w 1045603"/>
                    <a:gd name="connsiteY6" fmla="*/ 231415 h 400414"/>
                    <a:gd name="connsiteX7" fmla="*/ 1045603 w 1045603"/>
                    <a:gd name="connsiteY7" fmla="*/ 303009 h 400414"/>
                    <a:gd name="connsiteX8" fmla="*/ 1039410 w 1045603"/>
                    <a:gd name="connsiteY8" fmla="*/ 306064 h 400414"/>
                    <a:gd name="connsiteX9" fmla="*/ 522801 w 1045603"/>
                    <a:gd name="connsiteY9" fmla="*/ 400414 h 400414"/>
                    <a:gd name="connsiteX10" fmla="*/ 6192 w 1045603"/>
                    <a:gd name="connsiteY10" fmla="*/ 306064 h 400414"/>
                    <a:gd name="connsiteX11" fmla="*/ 0 w 1045603"/>
                    <a:gd name="connsiteY11" fmla="*/ 303009 h 400414"/>
                    <a:gd name="connsiteX12" fmla="*/ 6928 w 1045603"/>
                    <a:gd name="connsiteY12" fmla="*/ 231415 h 400414"/>
                    <a:gd name="connsiteX13" fmla="*/ 83884 w 1045603"/>
                    <a:gd name="connsiteY13" fmla="*/ 44439 h 400414"/>
                    <a:gd name="connsiteX14" fmla="*/ 120534 w 1045603"/>
                    <a:gd name="connsiteY14" fmla="*/ 0 h 400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5603" h="400414">
                      <a:moveTo>
                        <a:pt x="120534" y="0"/>
                      </a:moveTo>
                      <a:lnTo>
                        <a:pt x="274783" y="23103"/>
                      </a:lnTo>
                      <a:cubicBezTo>
                        <a:pt x="356350" y="31174"/>
                        <a:pt x="439285" y="35289"/>
                        <a:pt x="522801" y="35289"/>
                      </a:cubicBezTo>
                      <a:cubicBezTo>
                        <a:pt x="606318" y="35289"/>
                        <a:pt x="689252" y="31174"/>
                        <a:pt x="770819" y="23103"/>
                      </a:cubicBezTo>
                      <a:lnTo>
                        <a:pt x="925068" y="0"/>
                      </a:lnTo>
                      <a:lnTo>
                        <a:pt x="961718" y="44439"/>
                      </a:lnTo>
                      <a:cubicBezTo>
                        <a:pt x="1000197" y="102160"/>
                        <a:pt x="1025849" y="165801"/>
                        <a:pt x="1038675" y="231415"/>
                      </a:cubicBezTo>
                      <a:lnTo>
                        <a:pt x="1045603" y="303009"/>
                      </a:lnTo>
                      <a:lnTo>
                        <a:pt x="1039410" y="306064"/>
                      </a:lnTo>
                      <a:cubicBezTo>
                        <a:pt x="891941" y="365632"/>
                        <a:pt x="714165" y="400414"/>
                        <a:pt x="522801" y="400414"/>
                      </a:cubicBezTo>
                      <a:cubicBezTo>
                        <a:pt x="331438" y="400414"/>
                        <a:pt x="153661" y="365632"/>
                        <a:pt x="6192" y="306064"/>
                      </a:cubicBezTo>
                      <a:lnTo>
                        <a:pt x="0" y="303009"/>
                      </a:lnTo>
                      <a:lnTo>
                        <a:pt x="6928" y="231415"/>
                      </a:lnTo>
                      <a:cubicBezTo>
                        <a:pt x="19754" y="165801"/>
                        <a:pt x="45406" y="102160"/>
                        <a:pt x="83884" y="44439"/>
                      </a:cubicBezTo>
                      <a:lnTo>
                        <a:pt x="120534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51CDB703-B730-4733-984E-757D28D2179E}"/>
                    </a:ext>
                  </a:extLst>
                </p:cNvPr>
                <p:cNvSpPr/>
                <p:nvPr/>
              </p:nvSpPr>
              <p:spPr>
                <a:xfrm rot="16200000">
                  <a:off x="1213382" y="2953166"/>
                  <a:ext cx="421777" cy="175178"/>
                </a:xfrm>
                <a:custGeom>
                  <a:avLst/>
                  <a:gdLst>
                    <a:gd name="connsiteX0" fmla="*/ 1003651 w 1003651"/>
                    <a:gd name="connsiteY0" fmla="*/ 0 h 416851"/>
                    <a:gd name="connsiteX1" fmla="*/ 988840 w 1003651"/>
                    <a:gd name="connsiteY1" fmla="*/ 49499 h 416851"/>
                    <a:gd name="connsiteX2" fmla="*/ 873405 w 1003651"/>
                    <a:gd name="connsiteY2" fmla="*/ 221676 h 416851"/>
                    <a:gd name="connsiteX3" fmla="*/ 712709 w 1003651"/>
                    <a:gd name="connsiteY3" fmla="*/ 401049 h 416851"/>
                    <a:gd name="connsiteX4" fmla="*/ 688040 w 1003651"/>
                    <a:gd name="connsiteY4" fmla="*/ 405627 h 416851"/>
                    <a:gd name="connsiteX5" fmla="*/ 501825 w 1003651"/>
                    <a:gd name="connsiteY5" fmla="*/ 416851 h 416851"/>
                    <a:gd name="connsiteX6" fmla="*/ 315610 w 1003651"/>
                    <a:gd name="connsiteY6" fmla="*/ 405627 h 416851"/>
                    <a:gd name="connsiteX7" fmla="*/ 290943 w 1003651"/>
                    <a:gd name="connsiteY7" fmla="*/ 401049 h 416851"/>
                    <a:gd name="connsiteX8" fmla="*/ 130245 w 1003651"/>
                    <a:gd name="connsiteY8" fmla="*/ 221676 h 416851"/>
                    <a:gd name="connsiteX9" fmla="*/ 14810 w 1003651"/>
                    <a:gd name="connsiteY9" fmla="*/ 49499 h 416851"/>
                    <a:gd name="connsiteX10" fmla="*/ 0 w 1003651"/>
                    <a:gd name="connsiteY10" fmla="*/ 0 h 416851"/>
                    <a:gd name="connsiteX11" fmla="*/ 13996 w 1003651"/>
                    <a:gd name="connsiteY11" fmla="*/ 3621 h 416851"/>
                    <a:gd name="connsiteX12" fmla="*/ 501825 w 1003651"/>
                    <a:gd name="connsiteY12" fmla="*/ 51726 h 416851"/>
                    <a:gd name="connsiteX13" fmla="*/ 989654 w 1003651"/>
                    <a:gd name="connsiteY13" fmla="*/ 3621 h 416851"/>
                    <a:gd name="connsiteX14" fmla="*/ 1003651 w 1003651"/>
                    <a:gd name="connsiteY14" fmla="*/ 0 h 416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03651" h="416851">
                      <a:moveTo>
                        <a:pt x="1003651" y="0"/>
                      </a:moveTo>
                      <a:lnTo>
                        <a:pt x="988840" y="49499"/>
                      </a:lnTo>
                      <a:cubicBezTo>
                        <a:pt x="963188" y="112153"/>
                        <a:pt x="924710" y="170861"/>
                        <a:pt x="873405" y="221676"/>
                      </a:cubicBezTo>
                      <a:lnTo>
                        <a:pt x="712709" y="401049"/>
                      </a:lnTo>
                      <a:lnTo>
                        <a:pt x="688040" y="405627"/>
                      </a:lnTo>
                      <a:cubicBezTo>
                        <a:pt x="627891" y="412986"/>
                        <a:pt x="565613" y="416851"/>
                        <a:pt x="501825" y="416851"/>
                      </a:cubicBezTo>
                      <a:cubicBezTo>
                        <a:pt x="438037" y="416851"/>
                        <a:pt x="375759" y="412986"/>
                        <a:pt x="315610" y="405627"/>
                      </a:cubicBezTo>
                      <a:lnTo>
                        <a:pt x="290943" y="401049"/>
                      </a:lnTo>
                      <a:lnTo>
                        <a:pt x="130245" y="221676"/>
                      </a:lnTo>
                      <a:cubicBezTo>
                        <a:pt x="78941" y="170861"/>
                        <a:pt x="40463" y="112153"/>
                        <a:pt x="14810" y="49499"/>
                      </a:cubicBezTo>
                      <a:lnTo>
                        <a:pt x="0" y="0"/>
                      </a:lnTo>
                      <a:lnTo>
                        <a:pt x="13996" y="3621"/>
                      </a:lnTo>
                      <a:cubicBezTo>
                        <a:pt x="170088" y="35266"/>
                        <a:pt x="334792" y="51726"/>
                        <a:pt x="501825" y="51726"/>
                      </a:cubicBezTo>
                      <a:cubicBezTo>
                        <a:pt x="668858" y="51726"/>
                        <a:pt x="833562" y="35266"/>
                        <a:pt x="989654" y="3621"/>
                      </a:cubicBezTo>
                      <a:lnTo>
                        <a:pt x="1003651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" name="弦 47">
                <a:extLst>
                  <a:ext uri="{FF2B5EF4-FFF2-40B4-BE49-F238E27FC236}">
                    <a16:creationId xmlns:a16="http://schemas.microsoft.com/office/drawing/2014/main" id="{CFD1D658-0285-4319-B444-4F0285A11DED}"/>
                  </a:ext>
                </a:extLst>
              </p:cNvPr>
              <p:cNvSpPr/>
              <p:nvPr/>
            </p:nvSpPr>
            <p:spPr>
              <a:xfrm flipH="1">
                <a:off x="327720" y="3531743"/>
                <a:ext cx="126470" cy="126470"/>
              </a:xfrm>
              <a:prstGeom prst="chord">
                <a:avLst>
                  <a:gd name="adj1" fmla="val 30609"/>
                  <a:gd name="adj2" fmla="val 14487111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80DBD9ED-AAA8-46BB-8791-8DD6EEBF7FAD}"/>
                  </a:ext>
                </a:extLst>
              </p:cNvPr>
              <p:cNvGrpSpPr/>
              <p:nvPr/>
            </p:nvGrpSpPr>
            <p:grpSpPr>
              <a:xfrm>
                <a:off x="1058499" y="3816887"/>
                <a:ext cx="942760" cy="229694"/>
                <a:chOff x="2042952" y="2592916"/>
                <a:chExt cx="1959392" cy="1106113"/>
              </a:xfrm>
            </p:grpSpPr>
            <p:sp>
              <p:nvSpPr>
                <p:cNvPr id="56" name="正方形/長方形 55">
                  <a:extLst>
                    <a:ext uri="{FF2B5EF4-FFF2-40B4-BE49-F238E27FC236}">
                      <a16:creationId xmlns:a16="http://schemas.microsoft.com/office/drawing/2014/main" id="{BBBF15A8-66AB-4A26-9857-4C116EC35D44}"/>
                    </a:ext>
                  </a:extLst>
                </p:cNvPr>
                <p:cNvSpPr/>
                <p:nvPr/>
              </p:nvSpPr>
              <p:spPr>
                <a:xfrm>
                  <a:off x="2042952" y="2592916"/>
                  <a:ext cx="1458159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正方形/長方形 56">
                  <a:extLst>
                    <a:ext uri="{FF2B5EF4-FFF2-40B4-BE49-F238E27FC236}">
                      <a16:creationId xmlns:a16="http://schemas.microsoft.com/office/drawing/2014/main" id="{B33274AF-654F-44BD-BCA6-137805C55D96}"/>
                    </a:ext>
                  </a:extLst>
                </p:cNvPr>
                <p:cNvSpPr/>
                <p:nvPr/>
              </p:nvSpPr>
              <p:spPr>
                <a:xfrm>
                  <a:off x="2483165" y="2835102"/>
                  <a:ext cx="1458159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正方形/長方形 57">
                  <a:extLst>
                    <a:ext uri="{FF2B5EF4-FFF2-40B4-BE49-F238E27FC236}">
                      <a16:creationId xmlns:a16="http://schemas.microsoft.com/office/drawing/2014/main" id="{B239DD46-484E-40D6-8A77-27ADB0605040}"/>
                    </a:ext>
                  </a:extLst>
                </p:cNvPr>
                <p:cNvSpPr/>
                <p:nvPr/>
              </p:nvSpPr>
              <p:spPr>
                <a:xfrm>
                  <a:off x="2544184" y="3099237"/>
                  <a:ext cx="1458160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正方形/長方形 58">
                  <a:extLst>
                    <a:ext uri="{FF2B5EF4-FFF2-40B4-BE49-F238E27FC236}">
                      <a16:creationId xmlns:a16="http://schemas.microsoft.com/office/drawing/2014/main" id="{722987EC-6142-42C1-ABFF-C93B19DAEBAF}"/>
                    </a:ext>
                  </a:extLst>
                </p:cNvPr>
                <p:cNvSpPr/>
                <p:nvPr/>
              </p:nvSpPr>
              <p:spPr>
                <a:xfrm>
                  <a:off x="2433650" y="3342097"/>
                  <a:ext cx="1458160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正方形/長方形 59">
                  <a:extLst>
                    <a:ext uri="{FF2B5EF4-FFF2-40B4-BE49-F238E27FC236}">
                      <a16:creationId xmlns:a16="http://schemas.microsoft.com/office/drawing/2014/main" id="{AC0AC422-849B-45BF-873A-A69E1420A499}"/>
                    </a:ext>
                  </a:extLst>
                </p:cNvPr>
                <p:cNvSpPr/>
                <p:nvPr/>
              </p:nvSpPr>
              <p:spPr>
                <a:xfrm>
                  <a:off x="2217520" y="3653310"/>
                  <a:ext cx="1458160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49F04EC6-E613-4172-8BAD-A8107C3DB446}"/>
                  </a:ext>
                </a:extLst>
              </p:cNvPr>
              <p:cNvGrpSpPr/>
              <p:nvPr/>
            </p:nvGrpSpPr>
            <p:grpSpPr>
              <a:xfrm>
                <a:off x="402264" y="3705747"/>
                <a:ext cx="161754" cy="102802"/>
                <a:chOff x="-11390" y="3705747"/>
                <a:chExt cx="161754" cy="102802"/>
              </a:xfrm>
              <a:solidFill>
                <a:schemeClr val="bg1"/>
              </a:solidFill>
            </p:grpSpPr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10669817-D570-4F38-A1D7-B0BA0885BF7B}"/>
                    </a:ext>
                  </a:extLst>
                </p:cNvPr>
                <p:cNvSpPr/>
                <p:nvPr/>
              </p:nvSpPr>
              <p:spPr>
                <a:xfrm>
                  <a:off x="76392" y="3705747"/>
                  <a:ext cx="30654" cy="70448"/>
                </a:xfrm>
                <a:custGeom>
                  <a:avLst/>
                  <a:gdLst>
                    <a:gd name="connsiteX0" fmla="*/ 5818 w 30654"/>
                    <a:gd name="connsiteY0" fmla="*/ 0 h 70448"/>
                    <a:gd name="connsiteX1" fmla="*/ 30654 w 30654"/>
                    <a:gd name="connsiteY1" fmla="*/ 8546 h 70448"/>
                    <a:gd name="connsiteX2" fmla="*/ 30654 w 30654"/>
                    <a:gd name="connsiteY2" fmla="*/ 66208 h 70448"/>
                    <a:gd name="connsiteX3" fmla="*/ 0 w 30654"/>
                    <a:gd name="connsiteY3" fmla="*/ 70448 h 70448"/>
                    <a:gd name="connsiteX4" fmla="*/ 0 w 30654"/>
                    <a:gd name="connsiteY4" fmla="*/ 365 h 70448"/>
                    <a:gd name="connsiteX5" fmla="*/ 5818 w 30654"/>
                    <a:gd name="connsiteY5" fmla="*/ 0 h 70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654" h="70448">
                      <a:moveTo>
                        <a:pt x="5818" y="0"/>
                      </a:moveTo>
                      <a:lnTo>
                        <a:pt x="30654" y="8546"/>
                      </a:lnTo>
                      <a:lnTo>
                        <a:pt x="30654" y="66208"/>
                      </a:lnTo>
                      <a:lnTo>
                        <a:pt x="0" y="70448"/>
                      </a:lnTo>
                      <a:lnTo>
                        <a:pt x="0" y="365"/>
                      </a:lnTo>
                      <a:lnTo>
                        <a:pt x="5818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27917CF8-2459-4EEB-B7CD-C3CC694928D9}"/>
                    </a:ext>
                  </a:extLst>
                </p:cNvPr>
                <p:cNvSpPr/>
                <p:nvPr/>
              </p:nvSpPr>
              <p:spPr>
                <a:xfrm>
                  <a:off x="15748" y="3709381"/>
                  <a:ext cx="30654" cy="89282"/>
                </a:xfrm>
                <a:custGeom>
                  <a:avLst/>
                  <a:gdLst>
                    <a:gd name="connsiteX0" fmla="*/ 30654 w 30654"/>
                    <a:gd name="connsiteY0" fmla="*/ 0 h 89282"/>
                    <a:gd name="connsiteX1" fmla="*/ 30654 w 30654"/>
                    <a:gd name="connsiteY1" fmla="*/ 76819 h 89282"/>
                    <a:gd name="connsiteX2" fmla="*/ 0 w 30654"/>
                    <a:gd name="connsiteY2" fmla="*/ 89282 h 89282"/>
                    <a:gd name="connsiteX3" fmla="*/ 0 w 30654"/>
                    <a:gd name="connsiteY3" fmla="*/ 18230 h 89282"/>
                    <a:gd name="connsiteX4" fmla="*/ 4598 w 30654"/>
                    <a:gd name="connsiteY4" fmla="*/ 12942 h 89282"/>
                    <a:gd name="connsiteX5" fmla="*/ 30654 w 30654"/>
                    <a:gd name="connsiteY5" fmla="*/ 0 h 89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654" h="89282">
                      <a:moveTo>
                        <a:pt x="30654" y="0"/>
                      </a:moveTo>
                      <a:lnTo>
                        <a:pt x="30654" y="76819"/>
                      </a:lnTo>
                      <a:lnTo>
                        <a:pt x="0" y="89282"/>
                      </a:lnTo>
                      <a:lnTo>
                        <a:pt x="0" y="18230"/>
                      </a:lnTo>
                      <a:lnTo>
                        <a:pt x="4598" y="12942"/>
                      </a:lnTo>
                      <a:lnTo>
                        <a:pt x="3065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FD766A7B-2614-4BAE-905F-482EFCE3E77F}"/>
                    </a:ext>
                  </a:extLst>
                </p:cNvPr>
                <p:cNvSpPr/>
                <p:nvPr/>
              </p:nvSpPr>
              <p:spPr>
                <a:xfrm>
                  <a:off x="46402" y="3706112"/>
                  <a:ext cx="29990" cy="80088"/>
                </a:xfrm>
                <a:custGeom>
                  <a:avLst/>
                  <a:gdLst>
                    <a:gd name="connsiteX0" fmla="*/ 29990 w 29990"/>
                    <a:gd name="connsiteY0" fmla="*/ 0 h 80088"/>
                    <a:gd name="connsiteX1" fmla="*/ 29990 w 29990"/>
                    <a:gd name="connsiteY1" fmla="*/ 70083 h 80088"/>
                    <a:gd name="connsiteX2" fmla="*/ 21834 w 29990"/>
                    <a:gd name="connsiteY2" fmla="*/ 71211 h 80088"/>
                    <a:gd name="connsiteX3" fmla="*/ 0 w 29990"/>
                    <a:gd name="connsiteY3" fmla="*/ 80088 h 80088"/>
                    <a:gd name="connsiteX4" fmla="*/ 0 w 29990"/>
                    <a:gd name="connsiteY4" fmla="*/ 3269 h 80088"/>
                    <a:gd name="connsiteX5" fmla="*/ 3203 w 29990"/>
                    <a:gd name="connsiteY5" fmla="*/ 1678 h 80088"/>
                    <a:gd name="connsiteX6" fmla="*/ 29990 w 29990"/>
                    <a:gd name="connsiteY6" fmla="*/ 0 h 80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990" h="80088">
                      <a:moveTo>
                        <a:pt x="29990" y="0"/>
                      </a:moveTo>
                      <a:lnTo>
                        <a:pt x="29990" y="70083"/>
                      </a:lnTo>
                      <a:lnTo>
                        <a:pt x="21834" y="71211"/>
                      </a:lnTo>
                      <a:lnTo>
                        <a:pt x="0" y="80088"/>
                      </a:lnTo>
                      <a:lnTo>
                        <a:pt x="0" y="3269"/>
                      </a:lnTo>
                      <a:lnTo>
                        <a:pt x="3203" y="1678"/>
                      </a:lnTo>
                      <a:lnTo>
                        <a:pt x="2999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591E7867-A4FA-494F-9800-6CBDFFCDDC85}"/>
                    </a:ext>
                  </a:extLst>
                </p:cNvPr>
                <p:cNvSpPr/>
                <p:nvPr/>
              </p:nvSpPr>
              <p:spPr>
                <a:xfrm>
                  <a:off x="107046" y="3714293"/>
                  <a:ext cx="43318" cy="57662"/>
                </a:xfrm>
                <a:custGeom>
                  <a:avLst/>
                  <a:gdLst>
                    <a:gd name="connsiteX0" fmla="*/ 0 w 43318"/>
                    <a:gd name="connsiteY0" fmla="*/ 0 h 57662"/>
                    <a:gd name="connsiteX1" fmla="*/ 4986 w 43318"/>
                    <a:gd name="connsiteY1" fmla="*/ 1716 h 57662"/>
                    <a:gd name="connsiteX2" fmla="*/ 43318 w 43318"/>
                    <a:gd name="connsiteY2" fmla="*/ 51670 h 57662"/>
                    <a:gd name="connsiteX3" fmla="*/ 0 w 43318"/>
                    <a:gd name="connsiteY3" fmla="*/ 57662 h 57662"/>
                    <a:gd name="connsiteX4" fmla="*/ 0 w 43318"/>
                    <a:gd name="connsiteY4" fmla="*/ 0 h 57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318" h="57662">
                      <a:moveTo>
                        <a:pt x="0" y="0"/>
                      </a:moveTo>
                      <a:lnTo>
                        <a:pt x="4986" y="1716"/>
                      </a:lnTo>
                      <a:cubicBezTo>
                        <a:pt x="23220" y="12243"/>
                        <a:pt x="37438" y="29726"/>
                        <a:pt x="43318" y="51670"/>
                      </a:cubicBezTo>
                      <a:lnTo>
                        <a:pt x="0" y="576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F19811EE-0B32-49AC-9DB3-3BCF065C4E94}"/>
                    </a:ext>
                  </a:extLst>
                </p:cNvPr>
                <p:cNvSpPr/>
                <p:nvPr/>
              </p:nvSpPr>
              <p:spPr>
                <a:xfrm>
                  <a:off x="-11390" y="3727611"/>
                  <a:ext cx="27139" cy="80938"/>
                </a:xfrm>
                <a:custGeom>
                  <a:avLst/>
                  <a:gdLst>
                    <a:gd name="connsiteX0" fmla="*/ 27139 w 27139"/>
                    <a:gd name="connsiteY0" fmla="*/ 0 h 80938"/>
                    <a:gd name="connsiteX1" fmla="*/ 27139 w 27139"/>
                    <a:gd name="connsiteY1" fmla="*/ 71052 h 80938"/>
                    <a:gd name="connsiteX2" fmla="*/ 2823 w 27139"/>
                    <a:gd name="connsiteY2" fmla="*/ 80938 h 80938"/>
                    <a:gd name="connsiteX3" fmla="*/ 11041 w 27139"/>
                    <a:gd name="connsiteY3" fmla="*/ 18511 h 80938"/>
                    <a:gd name="connsiteX4" fmla="*/ 27139 w 27139"/>
                    <a:gd name="connsiteY4" fmla="*/ 0 h 80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139" h="80938">
                      <a:moveTo>
                        <a:pt x="27139" y="0"/>
                      </a:moveTo>
                      <a:lnTo>
                        <a:pt x="27139" y="71052"/>
                      </a:lnTo>
                      <a:lnTo>
                        <a:pt x="2823" y="80938"/>
                      </a:lnTo>
                      <a:cubicBezTo>
                        <a:pt x="-3057" y="58994"/>
                        <a:pt x="514" y="36744"/>
                        <a:pt x="11041" y="18511"/>
                      </a:cubicBezTo>
                      <a:lnTo>
                        <a:pt x="27139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4035E499-C123-417D-BF09-3B70F42BFC2E}"/>
                </a:ext>
              </a:extLst>
            </p:cNvPr>
            <p:cNvGrpSpPr/>
            <p:nvPr/>
          </p:nvGrpSpPr>
          <p:grpSpPr>
            <a:xfrm>
              <a:off x="5543128" y="4652112"/>
              <a:ext cx="351885" cy="173077"/>
              <a:chOff x="8424012" y="5023571"/>
              <a:chExt cx="396624" cy="195082"/>
            </a:xfrm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6E65A8B2-996E-4A62-A24A-89867D68D6E2}"/>
                  </a:ext>
                </a:extLst>
              </p:cNvPr>
              <p:cNvSpPr/>
              <p:nvPr/>
            </p:nvSpPr>
            <p:spPr>
              <a:xfrm>
                <a:off x="8441143" y="5023571"/>
                <a:ext cx="364263" cy="173666"/>
              </a:xfrm>
              <a:custGeom>
                <a:avLst/>
                <a:gdLst>
                  <a:gd name="connsiteX0" fmla="*/ 247051 w 494102"/>
                  <a:gd name="connsiteY0" fmla="*/ 0 h 235568"/>
                  <a:gd name="connsiteX1" fmla="*/ 490656 w 494102"/>
                  <a:gd name="connsiteY1" fmla="*/ 200967 h 235568"/>
                  <a:gd name="connsiteX2" fmla="*/ 494102 w 494102"/>
                  <a:gd name="connsiteY2" fmla="*/ 235568 h 235568"/>
                  <a:gd name="connsiteX3" fmla="*/ 0 w 494102"/>
                  <a:gd name="connsiteY3" fmla="*/ 235568 h 235568"/>
                  <a:gd name="connsiteX4" fmla="*/ 3446 w 494102"/>
                  <a:gd name="connsiteY4" fmla="*/ 200967 h 235568"/>
                  <a:gd name="connsiteX5" fmla="*/ 247051 w 494102"/>
                  <a:gd name="connsiteY5" fmla="*/ 0 h 235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4102" h="235568">
                    <a:moveTo>
                      <a:pt x="247051" y="0"/>
                    </a:moveTo>
                    <a:cubicBezTo>
                      <a:pt x="367214" y="0"/>
                      <a:pt x="467470" y="86275"/>
                      <a:pt x="490656" y="200967"/>
                    </a:cubicBezTo>
                    <a:lnTo>
                      <a:pt x="494102" y="235568"/>
                    </a:lnTo>
                    <a:lnTo>
                      <a:pt x="0" y="235568"/>
                    </a:lnTo>
                    <a:lnTo>
                      <a:pt x="3446" y="200967"/>
                    </a:lnTo>
                    <a:cubicBezTo>
                      <a:pt x="26633" y="86275"/>
                      <a:pt x="126888" y="0"/>
                      <a:pt x="24705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0284BDC6-273D-42DE-AE64-C2E2C303E387}"/>
                  </a:ext>
                </a:extLst>
              </p:cNvPr>
              <p:cNvSpPr/>
              <p:nvPr/>
            </p:nvSpPr>
            <p:spPr>
              <a:xfrm>
                <a:off x="8424012" y="5184947"/>
                <a:ext cx="396624" cy="3370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6E3E541B-BB9A-4FAF-B333-A8C9DCDB7AD2}"/>
                </a:ext>
              </a:extLst>
            </p:cNvPr>
            <p:cNvGrpSpPr/>
            <p:nvPr/>
          </p:nvGrpSpPr>
          <p:grpSpPr>
            <a:xfrm rot="20700000">
              <a:off x="6464687" y="4391621"/>
              <a:ext cx="663879" cy="663879"/>
              <a:chOff x="3055482" y="1862579"/>
              <a:chExt cx="802952" cy="802952"/>
            </a:xfrm>
          </p:grpSpPr>
          <p:sp>
            <p:nvSpPr>
              <p:cNvPr id="41" name="星: 16 pt 40">
                <a:extLst>
                  <a:ext uri="{FF2B5EF4-FFF2-40B4-BE49-F238E27FC236}">
                    <a16:creationId xmlns:a16="http://schemas.microsoft.com/office/drawing/2014/main" id="{C75635E4-D87D-4593-99EE-F23FF5C4C786}"/>
                  </a:ext>
                </a:extLst>
              </p:cNvPr>
              <p:cNvSpPr/>
              <p:nvPr/>
            </p:nvSpPr>
            <p:spPr>
              <a:xfrm>
                <a:off x="3055482" y="1862579"/>
                <a:ext cx="802952" cy="802952"/>
              </a:xfrm>
              <a:prstGeom prst="star16">
                <a:avLst>
                  <a:gd name="adj" fmla="val 44143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id="{8312FEC7-99B6-473B-9EAB-1AA0817A1D87}"/>
                  </a:ext>
                </a:extLst>
              </p:cNvPr>
              <p:cNvSpPr txBox="1"/>
              <p:nvPr/>
            </p:nvSpPr>
            <p:spPr>
              <a:xfrm rot="5400000">
                <a:off x="3189362" y="2056488"/>
                <a:ext cx="525781" cy="388167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不審者</a:t>
                </a:r>
                <a:endPara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発見</a:t>
                </a:r>
              </a:p>
            </p:txBody>
          </p:sp>
        </p:grp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78A44969-9D82-4F3A-9420-C26EB5246906}"/>
              </a:ext>
            </a:extLst>
          </p:cNvPr>
          <p:cNvGrpSpPr/>
          <p:nvPr/>
        </p:nvGrpSpPr>
        <p:grpSpPr>
          <a:xfrm>
            <a:off x="6707151" y="1108676"/>
            <a:ext cx="2375674" cy="2000282"/>
            <a:chOff x="8241878" y="5430711"/>
            <a:chExt cx="2089567" cy="1759384"/>
          </a:xfrm>
        </p:grpSpPr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C30FF4F2-5E2F-4EA4-B47B-D59372545E15}"/>
                </a:ext>
              </a:extLst>
            </p:cNvPr>
            <p:cNvSpPr/>
            <p:nvPr/>
          </p:nvSpPr>
          <p:spPr>
            <a:xfrm rot="21043655" flipV="1">
              <a:off x="8994507" y="6695918"/>
              <a:ext cx="486755" cy="387843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AF01010C-5EF5-4E14-B8E0-318E47577F32}"/>
                </a:ext>
              </a:extLst>
            </p:cNvPr>
            <p:cNvSpPr/>
            <p:nvPr/>
          </p:nvSpPr>
          <p:spPr>
            <a:xfrm rot="19999413" flipV="1">
              <a:off x="9025020" y="6621718"/>
              <a:ext cx="636229" cy="506945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BA1EC197-E355-489F-85BA-F18F59AC2F1C}"/>
                </a:ext>
              </a:extLst>
            </p:cNvPr>
            <p:cNvSpPr/>
            <p:nvPr/>
          </p:nvSpPr>
          <p:spPr>
            <a:xfrm rot="19202137" flipV="1">
              <a:off x="9076923" y="6629540"/>
              <a:ext cx="486755" cy="387843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157637A7-465E-4A8B-856D-18512E8EAFFD}"/>
                </a:ext>
              </a:extLst>
            </p:cNvPr>
            <p:cNvGrpSpPr/>
            <p:nvPr/>
          </p:nvGrpSpPr>
          <p:grpSpPr>
            <a:xfrm rot="16819110">
              <a:off x="9072817" y="6231288"/>
              <a:ext cx="127868" cy="1789745"/>
              <a:chOff x="8759793" y="3909594"/>
              <a:chExt cx="127868" cy="1789745"/>
            </a:xfrm>
          </p:grpSpPr>
          <p:sp>
            <p:nvSpPr>
              <p:cNvPr id="113" name="ひし形 112">
                <a:extLst>
                  <a:ext uri="{FF2B5EF4-FFF2-40B4-BE49-F238E27FC236}">
                    <a16:creationId xmlns:a16="http://schemas.microsoft.com/office/drawing/2014/main" id="{EA8AC863-1DCE-458D-9753-13493304EDD7}"/>
                  </a:ext>
                </a:extLst>
              </p:cNvPr>
              <p:cNvSpPr/>
              <p:nvPr/>
            </p:nvSpPr>
            <p:spPr>
              <a:xfrm>
                <a:off x="8759793" y="3909594"/>
                <a:ext cx="127868" cy="307530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四角形: 角を丸くする 113">
                <a:extLst>
                  <a:ext uri="{FF2B5EF4-FFF2-40B4-BE49-F238E27FC236}">
                    <a16:creationId xmlns:a16="http://schemas.microsoft.com/office/drawing/2014/main" id="{AF4FB6E5-FD58-40A1-9012-A985602048F6}"/>
                  </a:ext>
                </a:extLst>
              </p:cNvPr>
              <p:cNvSpPr/>
              <p:nvPr/>
            </p:nvSpPr>
            <p:spPr>
              <a:xfrm>
                <a:off x="8802732" y="4165352"/>
                <a:ext cx="36341" cy="1533987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B1903F3B-88BD-4559-AA3A-D1A2171549CA}"/>
                </a:ext>
              </a:extLst>
            </p:cNvPr>
            <p:cNvSpPr/>
            <p:nvPr/>
          </p:nvSpPr>
          <p:spPr>
            <a:xfrm rot="18513278">
              <a:off x="9377513" y="6256648"/>
              <a:ext cx="619641" cy="932961"/>
            </a:xfrm>
            <a:custGeom>
              <a:avLst/>
              <a:gdLst>
                <a:gd name="connsiteX0" fmla="*/ 468343 w 936686"/>
                <a:gd name="connsiteY0" fmla="*/ 0 h 1220480"/>
                <a:gd name="connsiteX1" fmla="*/ 799512 w 936686"/>
                <a:gd name="connsiteY1" fmla="*/ 137174 h 1220480"/>
                <a:gd name="connsiteX2" fmla="*/ 799512 w 936686"/>
                <a:gd name="connsiteY2" fmla="*/ 799512 h 1220480"/>
                <a:gd name="connsiteX3" fmla="*/ 468343 w 936686"/>
                <a:gd name="connsiteY3" fmla="*/ 1220480 h 1220480"/>
                <a:gd name="connsiteX4" fmla="*/ 137174 w 936686"/>
                <a:gd name="connsiteY4" fmla="*/ 799512 h 1220480"/>
                <a:gd name="connsiteX5" fmla="*/ 137174 w 936686"/>
                <a:gd name="connsiteY5" fmla="*/ 137174 h 1220480"/>
                <a:gd name="connsiteX6" fmla="*/ 468343 w 936686"/>
                <a:gd name="connsiteY6" fmla="*/ 0 h 1220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6686" h="1220480">
                  <a:moveTo>
                    <a:pt x="468343" y="0"/>
                  </a:moveTo>
                  <a:cubicBezTo>
                    <a:pt x="588203" y="0"/>
                    <a:pt x="708062" y="45725"/>
                    <a:pt x="799512" y="137174"/>
                  </a:cubicBezTo>
                  <a:cubicBezTo>
                    <a:pt x="982411" y="320074"/>
                    <a:pt x="982411" y="616612"/>
                    <a:pt x="799512" y="799512"/>
                  </a:cubicBezTo>
                  <a:cubicBezTo>
                    <a:pt x="674156" y="924868"/>
                    <a:pt x="563767" y="1065190"/>
                    <a:pt x="468343" y="1220480"/>
                  </a:cubicBezTo>
                  <a:cubicBezTo>
                    <a:pt x="372920" y="1065190"/>
                    <a:pt x="262530" y="924868"/>
                    <a:pt x="137174" y="799512"/>
                  </a:cubicBezTo>
                  <a:cubicBezTo>
                    <a:pt x="-45725" y="616612"/>
                    <a:pt x="-45725" y="320074"/>
                    <a:pt x="137174" y="137174"/>
                  </a:cubicBezTo>
                  <a:cubicBezTo>
                    <a:pt x="228624" y="45725"/>
                    <a:pt x="348484" y="0"/>
                    <a:pt x="468343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1B7D7B01-CD08-465C-8480-04C9170CC633}"/>
                </a:ext>
              </a:extLst>
            </p:cNvPr>
            <p:cNvSpPr/>
            <p:nvPr/>
          </p:nvSpPr>
          <p:spPr>
            <a:xfrm rot="18513278">
              <a:off x="9212245" y="6400825"/>
              <a:ext cx="595699" cy="390910"/>
            </a:xfrm>
            <a:custGeom>
              <a:avLst/>
              <a:gdLst>
                <a:gd name="connsiteX0" fmla="*/ 528897 w 595699"/>
                <a:gd name="connsiteY0" fmla="*/ 52375 h 390910"/>
                <a:gd name="connsiteX1" fmla="*/ 568598 w 595699"/>
                <a:gd name="connsiteY1" fmla="*/ 108537 h 390910"/>
                <a:gd name="connsiteX2" fmla="*/ 595699 w 595699"/>
                <a:gd name="connsiteY2" fmla="*/ 168048 h 390910"/>
                <a:gd name="connsiteX3" fmla="*/ 580926 w 595699"/>
                <a:gd name="connsiteY3" fmla="*/ 198271 h 390910"/>
                <a:gd name="connsiteX4" fmla="*/ 404080 w 595699"/>
                <a:gd name="connsiteY4" fmla="*/ 354447 h 390910"/>
                <a:gd name="connsiteX5" fmla="*/ 25716 w 595699"/>
                <a:gd name="connsiteY5" fmla="*/ 331541 h 390910"/>
                <a:gd name="connsiteX6" fmla="*/ 592 w 595699"/>
                <a:gd name="connsiteY6" fmla="*/ 312664 h 390910"/>
                <a:gd name="connsiteX7" fmla="*/ 0 w 595699"/>
                <a:gd name="connsiteY7" fmla="*/ 305527 h 390910"/>
                <a:gd name="connsiteX8" fmla="*/ 22686 w 595699"/>
                <a:gd name="connsiteY8" fmla="*/ 170808 h 390910"/>
                <a:gd name="connsiteX9" fmla="*/ 44183 w 595699"/>
                <a:gd name="connsiteY9" fmla="*/ 123602 h 390910"/>
                <a:gd name="connsiteX10" fmla="*/ 45811 w 595699"/>
                <a:gd name="connsiteY10" fmla="*/ 126378 h 390910"/>
                <a:gd name="connsiteX11" fmla="*/ 334515 w 595699"/>
                <a:gd name="connsiteY11" fmla="*/ 201731 h 390910"/>
                <a:gd name="connsiteX12" fmla="*/ 457830 w 595699"/>
                <a:gd name="connsiteY12" fmla="*/ 69705 h 390910"/>
                <a:gd name="connsiteX13" fmla="*/ 469604 w 595699"/>
                <a:gd name="connsiteY13" fmla="*/ 0 h 390910"/>
                <a:gd name="connsiteX14" fmla="*/ 480294 w 595699"/>
                <a:gd name="connsiteY14" fmla="*/ 6500 h 390910"/>
                <a:gd name="connsiteX15" fmla="*/ 528897 w 595699"/>
                <a:gd name="connsiteY15" fmla="*/ 52375 h 390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5699" h="390910">
                  <a:moveTo>
                    <a:pt x="528897" y="52375"/>
                  </a:moveTo>
                  <a:cubicBezTo>
                    <a:pt x="544021" y="69851"/>
                    <a:pt x="557254" y="88685"/>
                    <a:pt x="568598" y="108537"/>
                  </a:cubicBezTo>
                  <a:lnTo>
                    <a:pt x="595699" y="168048"/>
                  </a:lnTo>
                  <a:lnTo>
                    <a:pt x="580926" y="198271"/>
                  </a:lnTo>
                  <a:cubicBezTo>
                    <a:pt x="540283" y="264534"/>
                    <a:pt x="480128" y="319805"/>
                    <a:pt x="404080" y="354447"/>
                  </a:cubicBezTo>
                  <a:cubicBezTo>
                    <a:pt x="277334" y="412182"/>
                    <a:pt x="136327" y="399000"/>
                    <a:pt x="25716" y="331541"/>
                  </a:cubicBezTo>
                  <a:lnTo>
                    <a:pt x="592" y="312664"/>
                  </a:lnTo>
                  <a:lnTo>
                    <a:pt x="0" y="305527"/>
                  </a:lnTo>
                  <a:cubicBezTo>
                    <a:pt x="0" y="259716"/>
                    <a:pt x="7562" y="213904"/>
                    <a:pt x="22686" y="170808"/>
                  </a:cubicBezTo>
                  <a:lnTo>
                    <a:pt x="44183" y="123602"/>
                  </a:lnTo>
                  <a:lnTo>
                    <a:pt x="45811" y="126378"/>
                  </a:lnTo>
                  <a:cubicBezTo>
                    <a:pt x="110614" y="214984"/>
                    <a:pt x="230738" y="249004"/>
                    <a:pt x="334515" y="201731"/>
                  </a:cubicBezTo>
                  <a:cubicBezTo>
                    <a:pt x="393816" y="174717"/>
                    <a:pt x="436593" y="126256"/>
                    <a:pt x="457830" y="69705"/>
                  </a:cubicBezTo>
                  <a:lnTo>
                    <a:pt x="469604" y="0"/>
                  </a:lnTo>
                  <a:lnTo>
                    <a:pt x="480294" y="6500"/>
                  </a:lnTo>
                  <a:cubicBezTo>
                    <a:pt x="497474" y="19607"/>
                    <a:pt x="513773" y="34899"/>
                    <a:pt x="528897" y="52375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33155DC1-E65A-4542-8AE5-ACE9E57D53C3}"/>
                </a:ext>
              </a:extLst>
            </p:cNvPr>
            <p:cNvSpPr/>
            <p:nvPr/>
          </p:nvSpPr>
          <p:spPr>
            <a:xfrm rot="18513278">
              <a:off x="9506773" y="6647800"/>
              <a:ext cx="568774" cy="277693"/>
            </a:xfrm>
            <a:custGeom>
              <a:avLst/>
              <a:gdLst>
                <a:gd name="connsiteX0" fmla="*/ 568774 w 568774"/>
                <a:gd name="connsiteY0" fmla="*/ 0 h 277693"/>
                <a:gd name="connsiteX1" fmla="*/ 557183 w 568774"/>
                <a:gd name="connsiteY1" fmla="*/ 45193 h 277693"/>
                <a:gd name="connsiteX2" fmla="*/ 489125 w 568774"/>
                <a:gd name="connsiteY2" fmla="*/ 163626 h 277693"/>
                <a:gd name="connsiteX3" fmla="*/ 428038 w 568774"/>
                <a:gd name="connsiteY3" fmla="*/ 243179 h 277693"/>
                <a:gd name="connsiteX4" fmla="*/ 329526 w 568774"/>
                <a:gd name="connsiteY4" fmla="*/ 268958 h 277693"/>
                <a:gd name="connsiteX5" fmla="*/ 212134 w 568774"/>
                <a:gd name="connsiteY5" fmla="*/ 277602 h 277693"/>
                <a:gd name="connsiteX6" fmla="*/ 131939 w 568774"/>
                <a:gd name="connsiteY6" fmla="*/ 269068 h 277693"/>
                <a:gd name="connsiteX7" fmla="*/ 50972 w 568774"/>
                <a:gd name="connsiteY7" fmla="*/ 163626 h 277693"/>
                <a:gd name="connsiteX8" fmla="*/ 11271 w 568774"/>
                <a:gd name="connsiteY8" fmla="*/ 107464 h 277693"/>
                <a:gd name="connsiteX9" fmla="*/ 0 w 568774"/>
                <a:gd name="connsiteY9" fmla="*/ 82713 h 277693"/>
                <a:gd name="connsiteX10" fmla="*/ 35462 w 568774"/>
                <a:gd name="connsiteY10" fmla="*/ 100459 h 277693"/>
                <a:gd name="connsiteX11" fmla="*/ 483637 w 568774"/>
                <a:gd name="connsiteY11" fmla="*/ 64341 h 277693"/>
                <a:gd name="connsiteX12" fmla="*/ 561308 w 568774"/>
                <a:gd name="connsiteY12" fmla="*/ 7909 h 277693"/>
                <a:gd name="connsiteX13" fmla="*/ 568774 w 568774"/>
                <a:gd name="connsiteY13" fmla="*/ 0 h 277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8774" h="277693">
                  <a:moveTo>
                    <a:pt x="568774" y="0"/>
                  </a:moveTo>
                  <a:lnTo>
                    <a:pt x="557183" y="45193"/>
                  </a:lnTo>
                  <a:cubicBezTo>
                    <a:pt x="542059" y="88290"/>
                    <a:pt x="519373" y="128673"/>
                    <a:pt x="489125" y="163626"/>
                  </a:cubicBezTo>
                  <a:lnTo>
                    <a:pt x="428038" y="243179"/>
                  </a:lnTo>
                  <a:lnTo>
                    <a:pt x="329526" y="268958"/>
                  </a:lnTo>
                  <a:cubicBezTo>
                    <a:pt x="290536" y="275407"/>
                    <a:pt x="251242" y="278256"/>
                    <a:pt x="212134" y="277602"/>
                  </a:cubicBezTo>
                  <a:lnTo>
                    <a:pt x="131939" y="269068"/>
                  </a:lnTo>
                  <a:lnTo>
                    <a:pt x="50972" y="163626"/>
                  </a:lnTo>
                  <a:cubicBezTo>
                    <a:pt x="35848" y="146149"/>
                    <a:pt x="22615" y="127316"/>
                    <a:pt x="11271" y="107464"/>
                  </a:cubicBezTo>
                  <a:lnTo>
                    <a:pt x="0" y="82713"/>
                  </a:lnTo>
                  <a:lnTo>
                    <a:pt x="35462" y="100459"/>
                  </a:lnTo>
                  <a:cubicBezTo>
                    <a:pt x="178040" y="156375"/>
                    <a:pt x="343367" y="147487"/>
                    <a:pt x="483637" y="64341"/>
                  </a:cubicBezTo>
                  <a:cubicBezTo>
                    <a:pt x="511691" y="47712"/>
                    <a:pt x="537621" y="28777"/>
                    <a:pt x="561308" y="7909"/>
                  </a:cubicBezTo>
                  <a:lnTo>
                    <a:pt x="568774" y="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E3363121-35AD-49F8-A020-14EC095205A8}"/>
                </a:ext>
              </a:extLst>
            </p:cNvPr>
            <p:cNvSpPr/>
            <p:nvPr/>
          </p:nvSpPr>
          <p:spPr>
            <a:xfrm>
              <a:off x="9173037" y="6274152"/>
              <a:ext cx="463678" cy="463679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CC9563B7-73B5-4DCF-8062-52586DE5906A}"/>
                </a:ext>
              </a:extLst>
            </p:cNvPr>
            <p:cNvGrpSpPr/>
            <p:nvPr/>
          </p:nvGrpSpPr>
          <p:grpSpPr>
            <a:xfrm>
              <a:off x="8414646" y="5702481"/>
              <a:ext cx="1916799" cy="1431251"/>
              <a:chOff x="3992474" y="3610727"/>
              <a:chExt cx="2323377" cy="1734838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702B5ADC-2F06-44B2-B40A-B8C8CAF146F5}"/>
                  </a:ext>
                </a:extLst>
              </p:cNvPr>
              <p:cNvGrpSpPr/>
              <p:nvPr/>
            </p:nvGrpSpPr>
            <p:grpSpPr>
              <a:xfrm rot="2356345" flipH="1">
                <a:off x="4749604" y="4731090"/>
                <a:ext cx="790593" cy="614475"/>
                <a:chOff x="5041403" y="4713390"/>
                <a:chExt cx="790593" cy="614475"/>
              </a:xfrm>
            </p:grpSpPr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15638933-A6D1-4EBB-9694-4F13D4354D9B}"/>
                    </a:ext>
                  </a:extLst>
                </p:cNvPr>
                <p:cNvSpPr/>
                <p:nvPr/>
              </p:nvSpPr>
              <p:spPr>
                <a:xfrm rot="1800000" flipV="1">
                  <a:off x="5041403" y="4718562"/>
                  <a:ext cx="590003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A986405F-D56A-45DD-993B-B2A2AB60A33D}"/>
                    </a:ext>
                  </a:extLst>
                </p:cNvPr>
                <p:cNvSpPr/>
                <p:nvPr/>
              </p:nvSpPr>
              <p:spPr>
                <a:xfrm rot="755758" flipV="1">
                  <a:off x="5060813" y="4713390"/>
                  <a:ext cx="771183" cy="614475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D9909167-653F-4CF2-B390-96C1E7BEEE30}"/>
                    </a:ext>
                  </a:extLst>
                </p:cNvPr>
                <p:cNvSpPr/>
                <p:nvPr/>
              </p:nvSpPr>
              <p:spPr>
                <a:xfrm rot="21256345" flipV="1">
                  <a:off x="5188083" y="4729738"/>
                  <a:ext cx="590003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59A0CAD2-C901-471B-BE34-F4DEF028B24D}"/>
                  </a:ext>
                </a:extLst>
              </p:cNvPr>
              <p:cNvSpPr/>
              <p:nvPr/>
            </p:nvSpPr>
            <p:spPr>
              <a:xfrm rot="6105773">
                <a:off x="4173096" y="3430105"/>
                <a:ext cx="835454" cy="1196697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4D18FEB8-47CC-4785-B453-A1E066C26E90}"/>
                  </a:ext>
                </a:extLst>
              </p:cNvPr>
              <p:cNvSpPr/>
              <p:nvPr/>
            </p:nvSpPr>
            <p:spPr>
              <a:xfrm rot="15494227" flipH="1">
                <a:off x="5299776" y="3430105"/>
                <a:ext cx="835454" cy="1196697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星: 12 pt 104">
                <a:extLst>
                  <a:ext uri="{FF2B5EF4-FFF2-40B4-BE49-F238E27FC236}">
                    <a16:creationId xmlns:a16="http://schemas.microsoft.com/office/drawing/2014/main" id="{06A94AA3-DE06-47E5-B5FF-8E75BBA2E8EE}"/>
                  </a:ext>
                </a:extLst>
              </p:cNvPr>
              <p:cNvSpPr/>
              <p:nvPr/>
            </p:nvSpPr>
            <p:spPr>
              <a:xfrm>
                <a:off x="4749254" y="4238779"/>
                <a:ext cx="680521" cy="663248"/>
              </a:xfrm>
              <a:prstGeom prst="star12">
                <a:avLst>
                  <a:gd name="adj" fmla="val 44079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74B1D18B-DC61-4266-8498-7774B2BCF36D}"/>
                  </a:ext>
                </a:extLst>
              </p:cNvPr>
              <p:cNvGrpSpPr/>
              <p:nvPr/>
            </p:nvGrpSpPr>
            <p:grpSpPr>
              <a:xfrm>
                <a:off x="4478724" y="4054213"/>
                <a:ext cx="962240" cy="747191"/>
                <a:chOff x="5012096" y="988959"/>
                <a:chExt cx="641426" cy="498075"/>
              </a:xfrm>
            </p:grpSpPr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C64AD7A2-0351-4B58-9FC2-2976FBEC47A1}"/>
                    </a:ext>
                  </a:extLst>
                </p:cNvPr>
                <p:cNvSpPr/>
                <p:nvPr/>
              </p:nvSpPr>
              <p:spPr>
                <a:xfrm rot="625307">
                  <a:off x="5012096" y="988959"/>
                  <a:ext cx="278374" cy="189955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BEC2F945-A357-41DA-A9BA-F6413777511D}"/>
                    </a:ext>
                  </a:extLst>
                </p:cNvPr>
                <p:cNvSpPr/>
                <p:nvPr/>
              </p:nvSpPr>
              <p:spPr>
                <a:xfrm rot="20974693" flipH="1">
                  <a:off x="5375148" y="988959"/>
                  <a:ext cx="278374" cy="189955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BBEFD816-EC4B-44FE-B708-F6D31D9DF647}"/>
                    </a:ext>
                  </a:extLst>
                </p:cNvPr>
                <p:cNvSpPr/>
                <p:nvPr/>
              </p:nvSpPr>
              <p:spPr>
                <a:xfrm>
                  <a:off x="5127989" y="1077388"/>
                  <a:ext cx="409646" cy="409646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760FF4B3-07F6-45B8-9EA8-56D35A4DBB63}"/>
                </a:ext>
              </a:extLst>
            </p:cNvPr>
            <p:cNvSpPr/>
            <p:nvPr/>
          </p:nvSpPr>
          <p:spPr>
            <a:xfrm>
              <a:off x="8948764" y="6343007"/>
              <a:ext cx="466682" cy="132951"/>
            </a:xfrm>
            <a:custGeom>
              <a:avLst/>
              <a:gdLst>
                <a:gd name="connsiteX0" fmla="*/ 5517 w 1024224"/>
                <a:gd name="connsiteY0" fmla="*/ 0 h 291786"/>
                <a:gd name="connsiteX1" fmla="*/ 1018708 w 1024224"/>
                <a:gd name="connsiteY1" fmla="*/ 0 h 291786"/>
                <a:gd name="connsiteX2" fmla="*/ 1024224 w 1024224"/>
                <a:gd name="connsiteY2" fmla="*/ 27324 h 291786"/>
                <a:gd name="connsiteX3" fmla="*/ 759762 w 1024224"/>
                <a:gd name="connsiteY3" fmla="*/ 291786 h 291786"/>
                <a:gd name="connsiteX4" fmla="*/ 516083 w 1024224"/>
                <a:gd name="connsiteY4" fmla="*/ 130265 h 291786"/>
                <a:gd name="connsiteX5" fmla="*/ 512112 w 1024224"/>
                <a:gd name="connsiteY5" fmla="*/ 110597 h 291786"/>
                <a:gd name="connsiteX6" fmla="*/ 508141 w 1024224"/>
                <a:gd name="connsiteY6" fmla="*/ 130265 h 291786"/>
                <a:gd name="connsiteX7" fmla="*/ 264462 w 1024224"/>
                <a:gd name="connsiteY7" fmla="*/ 291786 h 291786"/>
                <a:gd name="connsiteX8" fmla="*/ 0 w 1024224"/>
                <a:gd name="connsiteY8" fmla="*/ 27324 h 291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4224" h="291786">
                  <a:moveTo>
                    <a:pt x="5517" y="0"/>
                  </a:moveTo>
                  <a:lnTo>
                    <a:pt x="1018708" y="0"/>
                  </a:lnTo>
                  <a:lnTo>
                    <a:pt x="1024224" y="27324"/>
                  </a:lnTo>
                  <a:cubicBezTo>
                    <a:pt x="1024224" y="173382"/>
                    <a:pt x="905820" y="291786"/>
                    <a:pt x="759762" y="291786"/>
                  </a:cubicBezTo>
                  <a:cubicBezTo>
                    <a:pt x="650219" y="291786"/>
                    <a:pt x="556231" y="225184"/>
                    <a:pt x="516083" y="130265"/>
                  </a:cubicBezTo>
                  <a:lnTo>
                    <a:pt x="512112" y="110597"/>
                  </a:lnTo>
                  <a:lnTo>
                    <a:pt x="508141" y="130265"/>
                  </a:lnTo>
                  <a:cubicBezTo>
                    <a:pt x="467993" y="225184"/>
                    <a:pt x="374005" y="291786"/>
                    <a:pt x="264462" y="291786"/>
                  </a:cubicBezTo>
                  <a:cubicBezTo>
                    <a:pt x="118404" y="291786"/>
                    <a:pt x="0" y="173382"/>
                    <a:pt x="0" y="27324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BB2D70DA-02AE-4DE0-943B-0F14C7D94F2D}"/>
                </a:ext>
              </a:extLst>
            </p:cNvPr>
            <p:cNvSpPr/>
            <p:nvPr/>
          </p:nvSpPr>
          <p:spPr>
            <a:xfrm>
              <a:off x="9040488" y="6357464"/>
              <a:ext cx="96262" cy="72377"/>
            </a:xfrm>
            <a:custGeom>
              <a:avLst/>
              <a:gdLst>
                <a:gd name="connsiteX0" fmla="*/ 96157 w 123314"/>
                <a:gd name="connsiteY0" fmla="*/ 0 h 92717"/>
                <a:gd name="connsiteX1" fmla="*/ 123314 w 123314"/>
                <a:gd name="connsiteY1" fmla="*/ 0 h 92717"/>
                <a:gd name="connsiteX2" fmla="*/ 100135 w 123314"/>
                <a:gd name="connsiteY2" fmla="*/ 92717 h 92717"/>
                <a:gd name="connsiteX3" fmla="*/ 69210 w 123314"/>
                <a:gd name="connsiteY3" fmla="*/ 92717 h 92717"/>
                <a:gd name="connsiteX4" fmla="*/ 23179 w 123314"/>
                <a:gd name="connsiteY4" fmla="*/ 0 h 92717"/>
                <a:gd name="connsiteX5" fmla="*/ 73764 w 123314"/>
                <a:gd name="connsiteY5" fmla="*/ 0 h 92717"/>
                <a:gd name="connsiteX6" fmla="*/ 46817 w 123314"/>
                <a:gd name="connsiteY6" fmla="*/ 92717 h 92717"/>
                <a:gd name="connsiteX7" fmla="*/ 0 w 123314"/>
                <a:gd name="connsiteY7" fmla="*/ 92717 h 92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3314" h="92717">
                  <a:moveTo>
                    <a:pt x="96157" y="0"/>
                  </a:moveTo>
                  <a:lnTo>
                    <a:pt x="123314" y="0"/>
                  </a:lnTo>
                  <a:lnTo>
                    <a:pt x="100135" y="92717"/>
                  </a:lnTo>
                  <a:lnTo>
                    <a:pt x="69210" y="92717"/>
                  </a:lnTo>
                  <a:close/>
                  <a:moveTo>
                    <a:pt x="23179" y="0"/>
                  </a:moveTo>
                  <a:lnTo>
                    <a:pt x="73764" y="0"/>
                  </a:lnTo>
                  <a:lnTo>
                    <a:pt x="46817" y="92717"/>
                  </a:lnTo>
                  <a:lnTo>
                    <a:pt x="0" y="927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7FC3B708-3E88-4592-9CA0-8B6BA2F1F572}"/>
                </a:ext>
              </a:extLst>
            </p:cNvPr>
            <p:cNvSpPr/>
            <p:nvPr/>
          </p:nvSpPr>
          <p:spPr>
            <a:xfrm>
              <a:off x="9292900" y="6357464"/>
              <a:ext cx="96262" cy="72377"/>
            </a:xfrm>
            <a:custGeom>
              <a:avLst/>
              <a:gdLst>
                <a:gd name="connsiteX0" fmla="*/ 96157 w 123314"/>
                <a:gd name="connsiteY0" fmla="*/ 0 h 92717"/>
                <a:gd name="connsiteX1" fmla="*/ 123314 w 123314"/>
                <a:gd name="connsiteY1" fmla="*/ 0 h 92717"/>
                <a:gd name="connsiteX2" fmla="*/ 100135 w 123314"/>
                <a:gd name="connsiteY2" fmla="*/ 92717 h 92717"/>
                <a:gd name="connsiteX3" fmla="*/ 69210 w 123314"/>
                <a:gd name="connsiteY3" fmla="*/ 92717 h 92717"/>
                <a:gd name="connsiteX4" fmla="*/ 23179 w 123314"/>
                <a:gd name="connsiteY4" fmla="*/ 0 h 92717"/>
                <a:gd name="connsiteX5" fmla="*/ 73764 w 123314"/>
                <a:gd name="connsiteY5" fmla="*/ 0 h 92717"/>
                <a:gd name="connsiteX6" fmla="*/ 46817 w 123314"/>
                <a:gd name="connsiteY6" fmla="*/ 92717 h 92717"/>
                <a:gd name="connsiteX7" fmla="*/ 0 w 123314"/>
                <a:gd name="connsiteY7" fmla="*/ 92717 h 92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3314" h="92717">
                  <a:moveTo>
                    <a:pt x="96157" y="0"/>
                  </a:moveTo>
                  <a:lnTo>
                    <a:pt x="123314" y="0"/>
                  </a:lnTo>
                  <a:lnTo>
                    <a:pt x="100135" y="92717"/>
                  </a:lnTo>
                  <a:lnTo>
                    <a:pt x="69210" y="92717"/>
                  </a:lnTo>
                  <a:close/>
                  <a:moveTo>
                    <a:pt x="23179" y="0"/>
                  </a:moveTo>
                  <a:lnTo>
                    <a:pt x="73764" y="0"/>
                  </a:lnTo>
                  <a:lnTo>
                    <a:pt x="46817" y="92717"/>
                  </a:lnTo>
                  <a:lnTo>
                    <a:pt x="0" y="927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B6556BEE-FFE6-46EF-9899-383FA20EF4E6}"/>
                </a:ext>
              </a:extLst>
            </p:cNvPr>
            <p:cNvGrpSpPr/>
            <p:nvPr/>
          </p:nvGrpSpPr>
          <p:grpSpPr>
            <a:xfrm>
              <a:off x="9010228" y="6052508"/>
              <a:ext cx="396624" cy="195082"/>
              <a:chOff x="8424012" y="5023571"/>
              <a:chExt cx="396624" cy="195082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304F29DA-6C14-481D-BBA0-457FF14371B1}"/>
                  </a:ext>
                </a:extLst>
              </p:cNvPr>
              <p:cNvSpPr/>
              <p:nvPr/>
            </p:nvSpPr>
            <p:spPr>
              <a:xfrm>
                <a:off x="8441143" y="5023571"/>
                <a:ext cx="364263" cy="173666"/>
              </a:xfrm>
              <a:custGeom>
                <a:avLst/>
                <a:gdLst>
                  <a:gd name="connsiteX0" fmla="*/ 247051 w 494102"/>
                  <a:gd name="connsiteY0" fmla="*/ 0 h 235568"/>
                  <a:gd name="connsiteX1" fmla="*/ 490656 w 494102"/>
                  <a:gd name="connsiteY1" fmla="*/ 200967 h 235568"/>
                  <a:gd name="connsiteX2" fmla="*/ 494102 w 494102"/>
                  <a:gd name="connsiteY2" fmla="*/ 235568 h 235568"/>
                  <a:gd name="connsiteX3" fmla="*/ 0 w 494102"/>
                  <a:gd name="connsiteY3" fmla="*/ 235568 h 235568"/>
                  <a:gd name="connsiteX4" fmla="*/ 3446 w 494102"/>
                  <a:gd name="connsiteY4" fmla="*/ 200967 h 235568"/>
                  <a:gd name="connsiteX5" fmla="*/ 247051 w 494102"/>
                  <a:gd name="connsiteY5" fmla="*/ 0 h 235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4102" h="235568">
                    <a:moveTo>
                      <a:pt x="247051" y="0"/>
                    </a:moveTo>
                    <a:cubicBezTo>
                      <a:pt x="367214" y="0"/>
                      <a:pt x="467470" y="86275"/>
                      <a:pt x="490656" y="200967"/>
                    </a:cubicBezTo>
                    <a:lnTo>
                      <a:pt x="494102" y="235568"/>
                    </a:lnTo>
                    <a:lnTo>
                      <a:pt x="0" y="235568"/>
                    </a:lnTo>
                    <a:lnTo>
                      <a:pt x="3446" y="200967"/>
                    </a:lnTo>
                    <a:cubicBezTo>
                      <a:pt x="26633" y="86275"/>
                      <a:pt x="126888" y="0"/>
                      <a:pt x="24705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四角形: 角を丸くする 100">
                <a:extLst>
                  <a:ext uri="{FF2B5EF4-FFF2-40B4-BE49-F238E27FC236}">
                    <a16:creationId xmlns:a16="http://schemas.microsoft.com/office/drawing/2014/main" id="{AFCE3F75-3256-43C5-BD1A-C0BD18D47377}"/>
                  </a:ext>
                </a:extLst>
              </p:cNvPr>
              <p:cNvSpPr/>
              <p:nvPr/>
            </p:nvSpPr>
            <p:spPr>
              <a:xfrm>
                <a:off x="8424012" y="5184947"/>
                <a:ext cx="396624" cy="3370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8C9A8A9C-9093-4E4C-89DE-42CDCE12A7F0}"/>
                </a:ext>
              </a:extLst>
            </p:cNvPr>
            <p:cNvGrpSpPr/>
            <p:nvPr/>
          </p:nvGrpSpPr>
          <p:grpSpPr>
            <a:xfrm rot="20700000">
              <a:off x="8275686" y="6254932"/>
              <a:ext cx="663879" cy="663879"/>
              <a:chOff x="3055482" y="1862579"/>
              <a:chExt cx="802952" cy="802952"/>
            </a:xfrm>
          </p:grpSpPr>
          <p:sp>
            <p:nvSpPr>
              <p:cNvPr id="98" name="星: 16 pt 97">
                <a:extLst>
                  <a:ext uri="{FF2B5EF4-FFF2-40B4-BE49-F238E27FC236}">
                    <a16:creationId xmlns:a16="http://schemas.microsoft.com/office/drawing/2014/main" id="{15770A56-D8EA-4801-8CCC-941947327B5C}"/>
                  </a:ext>
                </a:extLst>
              </p:cNvPr>
              <p:cNvSpPr/>
              <p:nvPr/>
            </p:nvSpPr>
            <p:spPr>
              <a:xfrm>
                <a:off x="3055482" y="1862579"/>
                <a:ext cx="802952" cy="802952"/>
              </a:xfrm>
              <a:prstGeom prst="star16">
                <a:avLst>
                  <a:gd name="adj" fmla="val 44143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テキスト ボックス 98">
                <a:extLst>
                  <a:ext uri="{FF2B5EF4-FFF2-40B4-BE49-F238E27FC236}">
                    <a16:creationId xmlns:a16="http://schemas.microsoft.com/office/drawing/2014/main" id="{7531A06E-7CD3-4228-923B-F8DA1F1C28C3}"/>
                  </a:ext>
                </a:extLst>
              </p:cNvPr>
              <p:cNvSpPr txBox="1"/>
              <p:nvPr/>
            </p:nvSpPr>
            <p:spPr>
              <a:xfrm rot="5400000">
                <a:off x="3189362" y="2040712"/>
                <a:ext cx="525781" cy="419718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俺が</a:t>
                </a:r>
                <a:endPara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守る</a:t>
                </a:r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D4EC3F46-9203-4CF7-8E2B-73BD14C180DD}"/>
                </a:ext>
              </a:extLst>
            </p:cNvPr>
            <p:cNvGrpSpPr/>
            <p:nvPr/>
          </p:nvGrpSpPr>
          <p:grpSpPr>
            <a:xfrm rot="20700000">
              <a:off x="9424017" y="5430711"/>
              <a:ext cx="663879" cy="663879"/>
              <a:chOff x="3055482" y="1862579"/>
              <a:chExt cx="802952" cy="802952"/>
            </a:xfrm>
          </p:grpSpPr>
          <p:sp>
            <p:nvSpPr>
              <p:cNvPr id="96" name="星: 16 pt 95">
                <a:extLst>
                  <a:ext uri="{FF2B5EF4-FFF2-40B4-BE49-F238E27FC236}">
                    <a16:creationId xmlns:a16="http://schemas.microsoft.com/office/drawing/2014/main" id="{B5A602A9-8B1A-4738-AFF8-E8AAA0A951E2}"/>
                  </a:ext>
                </a:extLst>
              </p:cNvPr>
              <p:cNvSpPr/>
              <p:nvPr/>
            </p:nvSpPr>
            <p:spPr>
              <a:xfrm>
                <a:off x="3055482" y="1862579"/>
                <a:ext cx="802952" cy="802952"/>
              </a:xfrm>
              <a:prstGeom prst="star16">
                <a:avLst>
                  <a:gd name="adj" fmla="val 44143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テキスト ボックス 96">
                <a:extLst>
                  <a:ext uri="{FF2B5EF4-FFF2-40B4-BE49-F238E27FC236}">
                    <a16:creationId xmlns:a16="http://schemas.microsoft.com/office/drawing/2014/main" id="{EBC7705C-E8DD-4E7A-9360-62616630D478}"/>
                  </a:ext>
                </a:extLst>
              </p:cNvPr>
              <p:cNvSpPr txBox="1"/>
              <p:nvPr/>
            </p:nvSpPr>
            <p:spPr>
              <a:xfrm rot="5400000">
                <a:off x="3189363" y="2097908"/>
                <a:ext cx="525782" cy="305326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女王様は</a:t>
                </a:r>
              </a:p>
            </p:txBody>
          </p:sp>
        </p:grp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799962CD-903E-420D-A7ED-6E9D96DAE124}"/>
              </a:ext>
            </a:extLst>
          </p:cNvPr>
          <p:cNvGrpSpPr/>
          <p:nvPr/>
        </p:nvGrpSpPr>
        <p:grpSpPr>
          <a:xfrm>
            <a:off x="3821868" y="4281178"/>
            <a:ext cx="2332650" cy="1798738"/>
            <a:chOff x="2293180" y="2890366"/>
            <a:chExt cx="1950984" cy="1504430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00A085C4-6EFE-4194-B95C-EDC5101DBED1}"/>
                </a:ext>
              </a:extLst>
            </p:cNvPr>
            <p:cNvGrpSpPr/>
            <p:nvPr/>
          </p:nvGrpSpPr>
          <p:grpSpPr>
            <a:xfrm rot="20700000">
              <a:off x="2293180" y="2890366"/>
              <a:ext cx="1409942" cy="694382"/>
              <a:chOff x="199730" y="3102872"/>
              <a:chExt cx="2168532" cy="1067980"/>
            </a:xfrm>
          </p:grpSpPr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07B15EF1-5227-47D3-B14E-22A5FA62797C}"/>
                  </a:ext>
                </a:extLst>
              </p:cNvPr>
              <p:cNvGrpSpPr/>
              <p:nvPr/>
            </p:nvGrpSpPr>
            <p:grpSpPr>
              <a:xfrm>
                <a:off x="199730" y="3102872"/>
                <a:ext cx="2168532" cy="1067980"/>
                <a:chOff x="4924073" y="988574"/>
                <a:chExt cx="1445536" cy="711912"/>
              </a:xfrm>
            </p:grpSpPr>
            <p:grpSp>
              <p:nvGrpSpPr>
                <p:cNvPr id="196" name="グループ化 195">
                  <a:extLst>
                    <a:ext uri="{FF2B5EF4-FFF2-40B4-BE49-F238E27FC236}">
                      <a16:creationId xmlns:a16="http://schemas.microsoft.com/office/drawing/2014/main" id="{3861D2C1-E8DB-49EF-BEA6-5FCE7B3DE8C5}"/>
                    </a:ext>
                  </a:extLst>
                </p:cNvPr>
                <p:cNvGrpSpPr/>
                <p:nvPr/>
              </p:nvGrpSpPr>
              <p:grpSpPr>
                <a:xfrm>
                  <a:off x="5379627" y="1028635"/>
                  <a:ext cx="568736" cy="552765"/>
                  <a:chOff x="5379627" y="932118"/>
                  <a:chExt cx="568736" cy="568736"/>
                </a:xfrm>
              </p:grpSpPr>
              <p:sp>
                <p:nvSpPr>
                  <p:cNvPr id="205" name="楕円 204">
                    <a:extLst>
                      <a:ext uri="{FF2B5EF4-FFF2-40B4-BE49-F238E27FC236}">
                        <a16:creationId xmlns:a16="http://schemas.microsoft.com/office/drawing/2014/main" id="{5E5B8521-DF26-4B97-82C9-A8B4E33221AC}"/>
                      </a:ext>
                    </a:extLst>
                  </p:cNvPr>
                  <p:cNvSpPr/>
                  <p:nvPr/>
                </p:nvSpPr>
                <p:spPr>
                  <a:xfrm>
                    <a:off x="5379627" y="932118"/>
                    <a:ext cx="568736" cy="56873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A4F413DC-5F91-4A28-A5E2-2EE88D582E03}"/>
                      </a:ext>
                    </a:extLst>
                  </p:cNvPr>
                  <p:cNvSpPr/>
                  <p:nvPr/>
                </p:nvSpPr>
                <p:spPr>
                  <a:xfrm>
                    <a:off x="5387700" y="1022606"/>
                    <a:ext cx="552590" cy="129174"/>
                  </a:xfrm>
                  <a:custGeom>
                    <a:avLst/>
                    <a:gdLst>
                      <a:gd name="connsiteX0" fmla="*/ 276295 w 552590"/>
                      <a:gd name="connsiteY0" fmla="*/ 0 h 129174"/>
                      <a:gd name="connsiteX1" fmla="*/ 395033 w 552590"/>
                      <a:gd name="connsiteY1" fmla="*/ 3910 h 129174"/>
                      <a:gd name="connsiteX2" fmla="*/ 494893 w 552590"/>
                      <a:gd name="connsiteY2" fmla="*/ 14036 h 129174"/>
                      <a:gd name="connsiteX3" fmla="*/ 512097 w 552590"/>
                      <a:gd name="connsiteY3" fmla="*/ 34887 h 129174"/>
                      <a:gd name="connsiteX4" fmla="*/ 538316 w 552590"/>
                      <a:gd name="connsiteY4" fmla="*/ 83191 h 129174"/>
                      <a:gd name="connsiteX5" fmla="*/ 552590 w 552590"/>
                      <a:gd name="connsiteY5" fmla="*/ 129174 h 129174"/>
                      <a:gd name="connsiteX6" fmla="*/ 505626 w 552590"/>
                      <a:gd name="connsiteY6" fmla="*/ 126057 h 129174"/>
                      <a:gd name="connsiteX7" fmla="*/ 276295 w 552590"/>
                      <a:gd name="connsiteY7" fmla="*/ 120394 h 129174"/>
                      <a:gd name="connsiteX8" fmla="*/ 46964 w 552590"/>
                      <a:gd name="connsiteY8" fmla="*/ 126057 h 129174"/>
                      <a:gd name="connsiteX9" fmla="*/ 0 w 552590"/>
                      <a:gd name="connsiteY9" fmla="*/ 129174 h 129174"/>
                      <a:gd name="connsiteX10" fmla="*/ 14274 w 552590"/>
                      <a:gd name="connsiteY10" fmla="*/ 83191 h 129174"/>
                      <a:gd name="connsiteX11" fmla="*/ 40493 w 552590"/>
                      <a:gd name="connsiteY11" fmla="*/ 34887 h 129174"/>
                      <a:gd name="connsiteX12" fmla="*/ 57698 w 552590"/>
                      <a:gd name="connsiteY12" fmla="*/ 14036 h 129174"/>
                      <a:gd name="connsiteX13" fmla="*/ 157557 w 552590"/>
                      <a:gd name="connsiteY13" fmla="*/ 3910 h 129174"/>
                      <a:gd name="connsiteX14" fmla="*/ 276295 w 552590"/>
                      <a:gd name="connsiteY14" fmla="*/ 0 h 129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2590" h="129174">
                        <a:moveTo>
                          <a:pt x="276295" y="0"/>
                        </a:moveTo>
                        <a:cubicBezTo>
                          <a:pt x="316969" y="0"/>
                          <a:pt x="356680" y="1346"/>
                          <a:pt x="395033" y="3910"/>
                        </a:cubicBezTo>
                        <a:lnTo>
                          <a:pt x="494893" y="14036"/>
                        </a:lnTo>
                        <a:lnTo>
                          <a:pt x="512097" y="34887"/>
                        </a:lnTo>
                        <a:cubicBezTo>
                          <a:pt x="522318" y="50016"/>
                          <a:pt x="531121" y="66180"/>
                          <a:pt x="538316" y="83191"/>
                        </a:cubicBezTo>
                        <a:lnTo>
                          <a:pt x="552590" y="129174"/>
                        </a:lnTo>
                        <a:lnTo>
                          <a:pt x="505626" y="126057"/>
                        </a:lnTo>
                        <a:cubicBezTo>
                          <a:pt x="435139" y="122410"/>
                          <a:pt x="357642" y="120394"/>
                          <a:pt x="276295" y="120394"/>
                        </a:cubicBezTo>
                        <a:cubicBezTo>
                          <a:pt x="194948" y="120394"/>
                          <a:pt x="117451" y="122410"/>
                          <a:pt x="46964" y="126057"/>
                        </a:cubicBezTo>
                        <a:lnTo>
                          <a:pt x="0" y="129174"/>
                        </a:lnTo>
                        <a:lnTo>
                          <a:pt x="14274" y="83191"/>
                        </a:lnTo>
                        <a:cubicBezTo>
                          <a:pt x="21469" y="66180"/>
                          <a:pt x="30272" y="50016"/>
                          <a:pt x="40493" y="34887"/>
                        </a:cubicBezTo>
                        <a:lnTo>
                          <a:pt x="57698" y="14036"/>
                        </a:lnTo>
                        <a:lnTo>
                          <a:pt x="157557" y="3910"/>
                        </a:lnTo>
                        <a:cubicBezTo>
                          <a:pt x="195911" y="1346"/>
                          <a:pt x="235622" y="0"/>
                          <a:pt x="27629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19682A6D-AAF9-40EC-A502-9D32C0CB5EC6}"/>
                      </a:ext>
                    </a:extLst>
                  </p:cNvPr>
                  <p:cNvSpPr/>
                  <p:nvPr/>
                </p:nvSpPr>
                <p:spPr>
                  <a:xfrm>
                    <a:off x="5386794" y="1278274"/>
                    <a:ext cx="554402" cy="129234"/>
                  </a:xfrm>
                  <a:custGeom>
                    <a:avLst/>
                    <a:gdLst>
                      <a:gd name="connsiteX0" fmla="*/ 0 w 554402"/>
                      <a:gd name="connsiteY0" fmla="*/ 0 h 129234"/>
                      <a:gd name="connsiteX1" fmla="*/ 47870 w 554402"/>
                      <a:gd name="connsiteY1" fmla="*/ 3177 h 129234"/>
                      <a:gd name="connsiteX2" fmla="*/ 277201 w 554402"/>
                      <a:gd name="connsiteY2" fmla="*/ 8840 h 129234"/>
                      <a:gd name="connsiteX3" fmla="*/ 506532 w 554402"/>
                      <a:gd name="connsiteY3" fmla="*/ 3177 h 129234"/>
                      <a:gd name="connsiteX4" fmla="*/ 554402 w 554402"/>
                      <a:gd name="connsiteY4" fmla="*/ 0 h 129234"/>
                      <a:gd name="connsiteX5" fmla="*/ 539222 w 554402"/>
                      <a:gd name="connsiteY5" fmla="*/ 48901 h 129234"/>
                      <a:gd name="connsiteX6" fmla="*/ 513003 w 554402"/>
                      <a:gd name="connsiteY6" fmla="*/ 97205 h 129234"/>
                      <a:gd name="connsiteX7" fmla="*/ 498372 w 554402"/>
                      <a:gd name="connsiteY7" fmla="*/ 114937 h 129234"/>
                      <a:gd name="connsiteX8" fmla="*/ 395939 w 554402"/>
                      <a:gd name="connsiteY8" fmla="*/ 125324 h 129234"/>
                      <a:gd name="connsiteX9" fmla="*/ 277201 w 554402"/>
                      <a:gd name="connsiteY9" fmla="*/ 129234 h 129234"/>
                      <a:gd name="connsiteX10" fmla="*/ 158463 w 554402"/>
                      <a:gd name="connsiteY10" fmla="*/ 125324 h 129234"/>
                      <a:gd name="connsiteX11" fmla="*/ 56030 w 554402"/>
                      <a:gd name="connsiteY11" fmla="*/ 114937 h 129234"/>
                      <a:gd name="connsiteX12" fmla="*/ 41399 w 554402"/>
                      <a:gd name="connsiteY12" fmla="*/ 97205 h 129234"/>
                      <a:gd name="connsiteX13" fmla="*/ 15180 w 554402"/>
                      <a:gd name="connsiteY13" fmla="*/ 48901 h 129234"/>
                      <a:gd name="connsiteX14" fmla="*/ 0 w 554402"/>
                      <a:gd name="connsiteY14" fmla="*/ 0 h 129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4402" h="129234">
                        <a:moveTo>
                          <a:pt x="0" y="0"/>
                        </a:moveTo>
                        <a:lnTo>
                          <a:pt x="47870" y="3177"/>
                        </a:lnTo>
                        <a:cubicBezTo>
                          <a:pt x="118357" y="6824"/>
                          <a:pt x="195854" y="8840"/>
                          <a:pt x="277201" y="8840"/>
                        </a:cubicBezTo>
                        <a:cubicBezTo>
                          <a:pt x="358548" y="8840"/>
                          <a:pt x="436045" y="6824"/>
                          <a:pt x="506532" y="3177"/>
                        </a:cubicBezTo>
                        <a:lnTo>
                          <a:pt x="554402" y="0"/>
                        </a:lnTo>
                        <a:lnTo>
                          <a:pt x="539222" y="48901"/>
                        </a:lnTo>
                        <a:cubicBezTo>
                          <a:pt x="532027" y="65912"/>
                          <a:pt x="523224" y="82076"/>
                          <a:pt x="513003" y="97205"/>
                        </a:cubicBezTo>
                        <a:lnTo>
                          <a:pt x="498372" y="114937"/>
                        </a:lnTo>
                        <a:lnTo>
                          <a:pt x="395939" y="125324"/>
                        </a:lnTo>
                        <a:cubicBezTo>
                          <a:pt x="357586" y="127888"/>
                          <a:pt x="317875" y="129234"/>
                          <a:pt x="277201" y="129234"/>
                        </a:cubicBezTo>
                        <a:cubicBezTo>
                          <a:pt x="236528" y="129234"/>
                          <a:pt x="196817" y="127888"/>
                          <a:pt x="158463" y="125324"/>
                        </a:cubicBezTo>
                        <a:lnTo>
                          <a:pt x="56030" y="114937"/>
                        </a:lnTo>
                        <a:lnTo>
                          <a:pt x="41399" y="97205"/>
                        </a:lnTo>
                        <a:cubicBezTo>
                          <a:pt x="31178" y="82076"/>
                          <a:pt x="22375" y="65912"/>
                          <a:pt x="15180" y="4890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97" name="グループ化 196">
                  <a:extLst>
                    <a:ext uri="{FF2B5EF4-FFF2-40B4-BE49-F238E27FC236}">
                      <a16:creationId xmlns:a16="http://schemas.microsoft.com/office/drawing/2014/main" id="{9FB96D2E-A7E7-40C7-BC3F-37AF4A12D915}"/>
                    </a:ext>
                  </a:extLst>
                </p:cNvPr>
                <p:cNvGrpSpPr/>
                <p:nvPr/>
              </p:nvGrpSpPr>
              <p:grpSpPr>
                <a:xfrm>
                  <a:off x="4924073" y="988574"/>
                  <a:ext cx="1445536" cy="711912"/>
                  <a:chOff x="2222784" y="859722"/>
                  <a:chExt cx="3439770" cy="1694055"/>
                </a:xfrm>
                <a:solidFill>
                  <a:schemeClr val="tx1">
                    <a:lumMod val="65000"/>
                    <a:lumOff val="35000"/>
                  </a:schemeClr>
                </a:solidFill>
              </p:grpSpPr>
              <p:sp>
                <p:nvSpPr>
                  <p:cNvPr id="199" name="フリーフォーム: 図形 198">
                    <a:extLst>
                      <a:ext uri="{FF2B5EF4-FFF2-40B4-BE49-F238E27FC236}">
                        <a16:creationId xmlns:a16="http://schemas.microsoft.com/office/drawing/2014/main" id="{14EABBD2-6080-4EB2-9557-ED6BB64D6305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2960930" y="1599328"/>
                    <a:ext cx="935875" cy="74570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F28FF375-688E-4739-864B-D3858EEE8FCE}"/>
                      </a:ext>
                    </a:extLst>
                  </p:cNvPr>
                  <p:cNvSpPr/>
                  <p:nvPr/>
                </p:nvSpPr>
                <p:spPr>
                  <a:xfrm rot="19800000" flipH="1" flipV="1">
                    <a:off x="4041786" y="1623519"/>
                    <a:ext cx="935875" cy="745699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フリーフォーム: 図形 200">
                    <a:extLst>
                      <a:ext uri="{FF2B5EF4-FFF2-40B4-BE49-F238E27FC236}">
                        <a16:creationId xmlns:a16="http://schemas.microsoft.com/office/drawing/2014/main" id="{867C36A0-634E-4C1F-BAF1-80C9016F076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82099" y="400407"/>
                    <a:ext cx="733736" cy="1652366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9EA1ED88-69C8-4279-8C6E-27B3C825B64A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4469504" y="400415"/>
                    <a:ext cx="733739" cy="1652360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905A69F2-359B-44CA-91B7-DA167DF38BB3}"/>
                      </a:ext>
                    </a:extLst>
                  </p:cNvPr>
                  <p:cNvSpPr/>
                  <p:nvPr/>
                </p:nvSpPr>
                <p:spPr>
                  <a:xfrm rot="20844242" flipH="1" flipV="1">
                    <a:off x="3750247" y="1579083"/>
                    <a:ext cx="1223266" cy="974694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BC7F1B77-E220-4801-AE99-215C42AC78BD}"/>
                      </a:ext>
                    </a:extLst>
                  </p:cNvPr>
                  <p:cNvSpPr/>
                  <p:nvPr/>
                </p:nvSpPr>
                <p:spPr>
                  <a:xfrm rot="755758" flipV="1">
                    <a:off x="2955467" y="1579083"/>
                    <a:ext cx="1223266" cy="974694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98" name="星: 12 pt 197">
                  <a:extLst>
                    <a:ext uri="{FF2B5EF4-FFF2-40B4-BE49-F238E27FC236}">
                      <a16:creationId xmlns:a16="http://schemas.microsoft.com/office/drawing/2014/main" id="{CA716D1F-1DB4-4396-B61D-743FCC2967A0}"/>
                    </a:ext>
                  </a:extLst>
                </p:cNvPr>
                <p:cNvSpPr/>
                <p:nvPr/>
              </p:nvSpPr>
              <p:spPr>
                <a:xfrm>
                  <a:off x="5402594" y="1081205"/>
                  <a:ext cx="531480" cy="517989"/>
                </a:xfrm>
                <a:prstGeom prst="star12">
                  <a:avLst>
                    <a:gd name="adj" fmla="val 44079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608BA45A-097B-4CF5-984E-BA336FAE0ACA}"/>
                  </a:ext>
                </a:extLst>
              </p:cNvPr>
              <p:cNvGrpSpPr/>
              <p:nvPr/>
            </p:nvGrpSpPr>
            <p:grpSpPr>
              <a:xfrm>
                <a:off x="828611" y="3124989"/>
                <a:ext cx="962237" cy="761711"/>
                <a:chOff x="4984865" y="3368040"/>
                <a:chExt cx="962237" cy="761711"/>
              </a:xfrm>
            </p:grpSpPr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DBB8AB1A-8BAC-4BD7-8888-29EBEAB92B46}"/>
                    </a:ext>
                  </a:extLst>
                </p:cNvPr>
                <p:cNvGrpSpPr/>
                <p:nvPr/>
              </p:nvGrpSpPr>
              <p:grpSpPr>
                <a:xfrm>
                  <a:off x="4984865" y="3382556"/>
                  <a:ext cx="962237" cy="747193"/>
                  <a:chOff x="5343283" y="971020"/>
                  <a:chExt cx="641424" cy="498076"/>
                </a:xfrm>
              </p:grpSpPr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4EB00089-62EF-400D-8348-8462C2EFC467}"/>
                      </a:ext>
                    </a:extLst>
                  </p:cNvPr>
                  <p:cNvSpPr/>
                  <p:nvPr/>
                </p:nvSpPr>
                <p:spPr>
                  <a:xfrm rot="625307">
                    <a:off x="5343283" y="971020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6361321F-D02B-427C-AB8D-F88B9F154AA8}"/>
                      </a:ext>
                    </a:extLst>
                  </p:cNvPr>
                  <p:cNvSpPr/>
                  <p:nvPr/>
                </p:nvSpPr>
                <p:spPr>
                  <a:xfrm rot="20974693" flipH="1">
                    <a:off x="5706333" y="971021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楕円 194">
                    <a:extLst>
                      <a:ext uri="{FF2B5EF4-FFF2-40B4-BE49-F238E27FC236}">
                        <a16:creationId xmlns:a16="http://schemas.microsoft.com/office/drawing/2014/main" id="{49149E27-6EF1-41C6-BDB7-9DC132A6F1FC}"/>
                      </a:ext>
                    </a:extLst>
                  </p:cNvPr>
                  <p:cNvSpPr/>
                  <p:nvPr/>
                </p:nvSpPr>
                <p:spPr>
                  <a:xfrm>
                    <a:off x="5459172" y="1059450"/>
                    <a:ext cx="409646" cy="40964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82" name="弦 181">
                  <a:extLst>
                    <a:ext uri="{FF2B5EF4-FFF2-40B4-BE49-F238E27FC236}">
                      <a16:creationId xmlns:a16="http://schemas.microsoft.com/office/drawing/2014/main" id="{8D4C5657-80E1-48BE-AA05-D711A1B15679}"/>
                    </a:ext>
                  </a:extLst>
                </p:cNvPr>
                <p:cNvSpPr/>
                <p:nvPr/>
              </p:nvSpPr>
              <p:spPr>
                <a:xfrm>
                  <a:off x="5208072" y="3684949"/>
                  <a:ext cx="192392" cy="192392"/>
                </a:xfrm>
                <a:prstGeom prst="chord">
                  <a:avLst>
                    <a:gd name="adj1" fmla="val 30609"/>
                    <a:gd name="adj2" fmla="val 14487111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" name="弦 182">
                  <a:extLst>
                    <a:ext uri="{FF2B5EF4-FFF2-40B4-BE49-F238E27FC236}">
                      <a16:creationId xmlns:a16="http://schemas.microsoft.com/office/drawing/2014/main" id="{AC8CFA45-D2C6-4F5F-A035-F5C03B3B0C1E}"/>
                    </a:ext>
                  </a:extLst>
                </p:cNvPr>
                <p:cNvSpPr/>
                <p:nvPr/>
              </p:nvSpPr>
              <p:spPr>
                <a:xfrm flipH="1">
                  <a:off x="5536106" y="3684949"/>
                  <a:ext cx="192392" cy="192392"/>
                </a:xfrm>
                <a:prstGeom prst="chord">
                  <a:avLst>
                    <a:gd name="adj1" fmla="val 30609"/>
                    <a:gd name="adj2" fmla="val 14487111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C5A80943-80C2-4D16-84E3-74ABA90D6EFF}"/>
                    </a:ext>
                  </a:extLst>
                </p:cNvPr>
                <p:cNvGrpSpPr/>
                <p:nvPr/>
              </p:nvGrpSpPr>
              <p:grpSpPr>
                <a:xfrm>
                  <a:off x="5227236" y="3910504"/>
                  <a:ext cx="466929" cy="219247"/>
                  <a:chOff x="3456321" y="4086052"/>
                  <a:chExt cx="466929" cy="219247"/>
                </a:xfrm>
                <a:solidFill>
                  <a:schemeClr val="bg1"/>
                </a:solidFill>
              </p:grpSpPr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ECEE756C-A528-4622-BAF0-25F9ECBE287D}"/>
                      </a:ext>
                    </a:extLst>
                  </p:cNvPr>
                  <p:cNvSpPr/>
                  <p:nvPr/>
                </p:nvSpPr>
                <p:spPr>
                  <a:xfrm>
                    <a:off x="3734902" y="4090600"/>
                    <a:ext cx="75860" cy="210150"/>
                  </a:xfrm>
                  <a:custGeom>
                    <a:avLst/>
                    <a:gdLst>
                      <a:gd name="connsiteX0" fmla="*/ 0 w 75860"/>
                      <a:gd name="connsiteY0" fmla="*/ 0 h 210150"/>
                      <a:gd name="connsiteX1" fmla="*/ 16808 w 75860"/>
                      <a:gd name="connsiteY1" fmla="*/ 1694 h 210150"/>
                      <a:gd name="connsiteX2" fmla="*/ 74485 w 75860"/>
                      <a:gd name="connsiteY2" fmla="*/ 19598 h 210150"/>
                      <a:gd name="connsiteX3" fmla="*/ 75860 w 75860"/>
                      <a:gd name="connsiteY3" fmla="*/ 20344 h 210150"/>
                      <a:gd name="connsiteX4" fmla="*/ 75860 w 75860"/>
                      <a:gd name="connsiteY4" fmla="*/ 189806 h 210150"/>
                      <a:gd name="connsiteX5" fmla="*/ 74485 w 75860"/>
                      <a:gd name="connsiteY5" fmla="*/ 190552 h 210150"/>
                      <a:gd name="connsiteX6" fmla="*/ 16808 w 75860"/>
                      <a:gd name="connsiteY6" fmla="*/ 208455 h 210150"/>
                      <a:gd name="connsiteX7" fmla="*/ 0 w 75860"/>
                      <a:gd name="connsiteY7" fmla="*/ 210150 h 210150"/>
                      <a:gd name="connsiteX8" fmla="*/ 0 w 75860"/>
                      <a:gd name="connsiteY8" fmla="*/ 0 h 210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5860" h="210150">
                        <a:moveTo>
                          <a:pt x="0" y="0"/>
                        </a:moveTo>
                        <a:lnTo>
                          <a:pt x="16808" y="1694"/>
                        </a:lnTo>
                        <a:cubicBezTo>
                          <a:pt x="36811" y="5787"/>
                          <a:pt x="56105" y="11823"/>
                          <a:pt x="74485" y="19598"/>
                        </a:cubicBezTo>
                        <a:lnTo>
                          <a:pt x="75860" y="20344"/>
                        </a:lnTo>
                        <a:lnTo>
                          <a:pt x="75860" y="189806"/>
                        </a:lnTo>
                        <a:lnTo>
                          <a:pt x="74485" y="190552"/>
                        </a:lnTo>
                        <a:cubicBezTo>
                          <a:pt x="56105" y="198326"/>
                          <a:pt x="36811" y="204363"/>
                          <a:pt x="16808" y="208455"/>
                        </a:cubicBezTo>
                        <a:lnTo>
                          <a:pt x="0" y="21015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CB003FF4-A636-42D9-874F-52EE3781232B}"/>
                      </a:ext>
                    </a:extLst>
                  </p:cNvPr>
                  <p:cNvSpPr/>
                  <p:nvPr/>
                </p:nvSpPr>
                <p:spPr>
                  <a:xfrm>
                    <a:off x="3568215" y="4090660"/>
                    <a:ext cx="75860" cy="210031"/>
                  </a:xfrm>
                  <a:custGeom>
                    <a:avLst/>
                    <a:gdLst>
                      <a:gd name="connsiteX0" fmla="*/ 75860 w 75860"/>
                      <a:gd name="connsiteY0" fmla="*/ 0 h 210031"/>
                      <a:gd name="connsiteX1" fmla="*/ 75860 w 75860"/>
                      <a:gd name="connsiteY1" fmla="*/ 210031 h 210031"/>
                      <a:gd name="connsiteX2" fmla="*/ 59645 w 75860"/>
                      <a:gd name="connsiteY2" fmla="*/ 208396 h 210031"/>
                      <a:gd name="connsiteX3" fmla="*/ 1968 w 75860"/>
                      <a:gd name="connsiteY3" fmla="*/ 190493 h 210031"/>
                      <a:gd name="connsiteX4" fmla="*/ 0 w 75860"/>
                      <a:gd name="connsiteY4" fmla="*/ 189425 h 210031"/>
                      <a:gd name="connsiteX5" fmla="*/ 0 w 75860"/>
                      <a:gd name="connsiteY5" fmla="*/ 20607 h 210031"/>
                      <a:gd name="connsiteX6" fmla="*/ 1968 w 75860"/>
                      <a:gd name="connsiteY6" fmla="*/ 19539 h 210031"/>
                      <a:gd name="connsiteX7" fmla="*/ 59645 w 75860"/>
                      <a:gd name="connsiteY7" fmla="*/ 1635 h 210031"/>
                      <a:gd name="connsiteX8" fmla="*/ 75860 w 75860"/>
                      <a:gd name="connsiteY8" fmla="*/ 0 h 210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5860" h="210031">
                        <a:moveTo>
                          <a:pt x="75860" y="0"/>
                        </a:moveTo>
                        <a:lnTo>
                          <a:pt x="75860" y="210031"/>
                        </a:lnTo>
                        <a:lnTo>
                          <a:pt x="59645" y="208396"/>
                        </a:lnTo>
                        <a:cubicBezTo>
                          <a:pt x="39643" y="204304"/>
                          <a:pt x="20348" y="198267"/>
                          <a:pt x="1968" y="190493"/>
                        </a:cubicBezTo>
                        <a:lnTo>
                          <a:pt x="0" y="189425"/>
                        </a:lnTo>
                        <a:lnTo>
                          <a:pt x="0" y="20607"/>
                        </a:lnTo>
                        <a:lnTo>
                          <a:pt x="1968" y="19539"/>
                        </a:lnTo>
                        <a:cubicBezTo>
                          <a:pt x="20348" y="11764"/>
                          <a:pt x="39643" y="5728"/>
                          <a:pt x="59645" y="1635"/>
                        </a:cubicBezTo>
                        <a:lnTo>
                          <a:pt x="7586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0" name="フリーフォーム: 図形 189">
                    <a:extLst>
                      <a:ext uri="{FF2B5EF4-FFF2-40B4-BE49-F238E27FC236}">
                        <a16:creationId xmlns:a16="http://schemas.microsoft.com/office/drawing/2014/main" id="{E04DA7C7-BC7B-4186-BCD7-81EDAE869EEF}"/>
                      </a:ext>
                    </a:extLst>
                  </p:cNvPr>
                  <p:cNvSpPr/>
                  <p:nvPr/>
                </p:nvSpPr>
                <p:spPr>
                  <a:xfrm>
                    <a:off x="3644075" y="4086052"/>
                    <a:ext cx="90827" cy="219247"/>
                  </a:xfrm>
                  <a:custGeom>
                    <a:avLst/>
                    <a:gdLst>
                      <a:gd name="connsiteX0" fmla="*/ 45710 w 90827"/>
                      <a:gd name="connsiteY0" fmla="*/ 0 h 219247"/>
                      <a:gd name="connsiteX1" fmla="*/ 90827 w 90827"/>
                      <a:gd name="connsiteY1" fmla="*/ 4549 h 219247"/>
                      <a:gd name="connsiteX2" fmla="*/ 90827 w 90827"/>
                      <a:gd name="connsiteY2" fmla="*/ 214699 h 219247"/>
                      <a:gd name="connsiteX3" fmla="*/ 45710 w 90827"/>
                      <a:gd name="connsiteY3" fmla="*/ 219247 h 219247"/>
                      <a:gd name="connsiteX4" fmla="*/ 0 w 90827"/>
                      <a:gd name="connsiteY4" fmla="*/ 214639 h 219247"/>
                      <a:gd name="connsiteX5" fmla="*/ 0 w 90827"/>
                      <a:gd name="connsiteY5" fmla="*/ 4608 h 219247"/>
                      <a:gd name="connsiteX6" fmla="*/ 45710 w 90827"/>
                      <a:gd name="connsiteY6" fmla="*/ 0 h 219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0827" h="219247">
                        <a:moveTo>
                          <a:pt x="45710" y="0"/>
                        </a:moveTo>
                        <a:lnTo>
                          <a:pt x="90827" y="4549"/>
                        </a:lnTo>
                        <a:lnTo>
                          <a:pt x="90827" y="214699"/>
                        </a:lnTo>
                        <a:lnTo>
                          <a:pt x="45710" y="219247"/>
                        </a:lnTo>
                        <a:lnTo>
                          <a:pt x="0" y="214639"/>
                        </a:lnTo>
                        <a:lnTo>
                          <a:pt x="0" y="4608"/>
                        </a:lnTo>
                        <a:lnTo>
                          <a:pt x="4571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934266CA-24FF-4341-9A65-31FFD52AA22E}"/>
                      </a:ext>
                    </a:extLst>
                  </p:cNvPr>
                  <p:cNvSpPr/>
                  <p:nvPr/>
                </p:nvSpPr>
                <p:spPr>
                  <a:xfrm>
                    <a:off x="3810762" y="4110944"/>
                    <a:ext cx="112488" cy="169462"/>
                  </a:xfrm>
                  <a:custGeom>
                    <a:avLst/>
                    <a:gdLst>
                      <a:gd name="connsiteX0" fmla="*/ 0 w 112488"/>
                      <a:gd name="connsiteY0" fmla="*/ 0 h 169462"/>
                      <a:gd name="connsiteX1" fmla="*/ 50819 w 112488"/>
                      <a:gd name="connsiteY1" fmla="*/ 27584 h 169462"/>
                      <a:gd name="connsiteX2" fmla="*/ 96294 w 112488"/>
                      <a:gd name="connsiteY2" fmla="*/ 65104 h 169462"/>
                      <a:gd name="connsiteX3" fmla="*/ 112488 w 112488"/>
                      <a:gd name="connsiteY3" fmla="*/ 84731 h 169462"/>
                      <a:gd name="connsiteX4" fmla="*/ 96294 w 112488"/>
                      <a:gd name="connsiteY4" fmla="*/ 104358 h 169462"/>
                      <a:gd name="connsiteX5" fmla="*/ 50819 w 112488"/>
                      <a:gd name="connsiteY5" fmla="*/ 141878 h 169462"/>
                      <a:gd name="connsiteX6" fmla="*/ 0 w 112488"/>
                      <a:gd name="connsiteY6" fmla="*/ 169462 h 169462"/>
                      <a:gd name="connsiteX7" fmla="*/ 0 w 112488"/>
                      <a:gd name="connsiteY7" fmla="*/ 0 h 1694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488" h="169462">
                        <a:moveTo>
                          <a:pt x="0" y="0"/>
                        </a:moveTo>
                        <a:lnTo>
                          <a:pt x="50819" y="27584"/>
                        </a:lnTo>
                        <a:cubicBezTo>
                          <a:pt x="67166" y="38627"/>
                          <a:pt x="82393" y="51203"/>
                          <a:pt x="96294" y="65104"/>
                        </a:cubicBezTo>
                        <a:lnTo>
                          <a:pt x="112488" y="84731"/>
                        </a:lnTo>
                        <a:lnTo>
                          <a:pt x="96294" y="104358"/>
                        </a:lnTo>
                        <a:cubicBezTo>
                          <a:pt x="82393" y="118259"/>
                          <a:pt x="67166" y="130834"/>
                          <a:pt x="50819" y="141878"/>
                        </a:cubicBezTo>
                        <a:lnTo>
                          <a:pt x="0" y="16946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778563C1-F327-45E1-8854-21ACFD562ADA}"/>
                      </a:ext>
                    </a:extLst>
                  </p:cNvPr>
                  <p:cNvSpPr/>
                  <p:nvPr/>
                </p:nvSpPr>
                <p:spPr>
                  <a:xfrm>
                    <a:off x="3456321" y="4111266"/>
                    <a:ext cx="111894" cy="168818"/>
                  </a:xfrm>
                  <a:custGeom>
                    <a:avLst/>
                    <a:gdLst>
                      <a:gd name="connsiteX0" fmla="*/ 111894 w 111894"/>
                      <a:gd name="connsiteY0" fmla="*/ 0 h 168818"/>
                      <a:gd name="connsiteX1" fmla="*/ 111894 w 111894"/>
                      <a:gd name="connsiteY1" fmla="*/ 168818 h 168818"/>
                      <a:gd name="connsiteX2" fmla="*/ 61668 w 111894"/>
                      <a:gd name="connsiteY2" fmla="*/ 141556 h 168818"/>
                      <a:gd name="connsiteX3" fmla="*/ 16194 w 111894"/>
                      <a:gd name="connsiteY3" fmla="*/ 104036 h 168818"/>
                      <a:gd name="connsiteX4" fmla="*/ 0 w 111894"/>
                      <a:gd name="connsiteY4" fmla="*/ 84409 h 168818"/>
                      <a:gd name="connsiteX5" fmla="*/ 16194 w 111894"/>
                      <a:gd name="connsiteY5" fmla="*/ 64782 h 168818"/>
                      <a:gd name="connsiteX6" fmla="*/ 61668 w 111894"/>
                      <a:gd name="connsiteY6" fmla="*/ 27262 h 168818"/>
                      <a:gd name="connsiteX7" fmla="*/ 111894 w 111894"/>
                      <a:gd name="connsiteY7" fmla="*/ 0 h 1688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894" h="168818">
                        <a:moveTo>
                          <a:pt x="111894" y="0"/>
                        </a:moveTo>
                        <a:lnTo>
                          <a:pt x="111894" y="168818"/>
                        </a:lnTo>
                        <a:lnTo>
                          <a:pt x="61668" y="141556"/>
                        </a:lnTo>
                        <a:cubicBezTo>
                          <a:pt x="45322" y="130512"/>
                          <a:pt x="30095" y="117937"/>
                          <a:pt x="16194" y="104036"/>
                        </a:cubicBezTo>
                        <a:lnTo>
                          <a:pt x="0" y="84409"/>
                        </a:lnTo>
                        <a:lnTo>
                          <a:pt x="16194" y="64782"/>
                        </a:lnTo>
                        <a:cubicBezTo>
                          <a:pt x="30095" y="50881"/>
                          <a:pt x="45322" y="38305"/>
                          <a:pt x="61668" y="27262"/>
                        </a:cubicBezTo>
                        <a:lnTo>
                          <a:pt x="11189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252B8EDD-0B11-4267-B148-3BCB3DB2B01A}"/>
                    </a:ext>
                  </a:extLst>
                </p:cNvPr>
                <p:cNvGrpSpPr/>
                <p:nvPr/>
              </p:nvGrpSpPr>
              <p:grpSpPr>
                <a:xfrm>
                  <a:off x="5223114" y="3368040"/>
                  <a:ext cx="488046" cy="240049"/>
                  <a:chOff x="2987181" y="1306891"/>
                  <a:chExt cx="396625" cy="195083"/>
                </a:xfrm>
              </p:grpSpPr>
              <p:sp>
                <p:nvSpPr>
                  <p:cNvPr id="186" name="フリーフォーム: 図形 185">
                    <a:extLst>
                      <a:ext uri="{FF2B5EF4-FFF2-40B4-BE49-F238E27FC236}">
                        <a16:creationId xmlns:a16="http://schemas.microsoft.com/office/drawing/2014/main" id="{EB02C27E-A644-42D9-A252-F3829A8547E8}"/>
                      </a:ext>
                    </a:extLst>
                  </p:cNvPr>
                  <p:cNvSpPr/>
                  <p:nvPr/>
                </p:nvSpPr>
                <p:spPr>
                  <a:xfrm>
                    <a:off x="3004313" y="1306891"/>
                    <a:ext cx="364264" cy="173666"/>
                  </a:xfrm>
                  <a:custGeom>
                    <a:avLst/>
                    <a:gdLst>
                      <a:gd name="connsiteX0" fmla="*/ 247051 w 494102"/>
                      <a:gd name="connsiteY0" fmla="*/ 0 h 235568"/>
                      <a:gd name="connsiteX1" fmla="*/ 490656 w 494102"/>
                      <a:gd name="connsiteY1" fmla="*/ 200967 h 235568"/>
                      <a:gd name="connsiteX2" fmla="*/ 494102 w 494102"/>
                      <a:gd name="connsiteY2" fmla="*/ 235568 h 235568"/>
                      <a:gd name="connsiteX3" fmla="*/ 0 w 494102"/>
                      <a:gd name="connsiteY3" fmla="*/ 235568 h 235568"/>
                      <a:gd name="connsiteX4" fmla="*/ 3446 w 494102"/>
                      <a:gd name="connsiteY4" fmla="*/ 200967 h 235568"/>
                      <a:gd name="connsiteX5" fmla="*/ 247051 w 494102"/>
                      <a:gd name="connsiteY5" fmla="*/ 0 h 2355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94102" h="235568">
                        <a:moveTo>
                          <a:pt x="247051" y="0"/>
                        </a:moveTo>
                        <a:cubicBezTo>
                          <a:pt x="367214" y="0"/>
                          <a:pt x="467470" y="86275"/>
                          <a:pt x="490656" y="200967"/>
                        </a:cubicBezTo>
                        <a:lnTo>
                          <a:pt x="494102" y="235568"/>
                        </a:lnTo>
                        <a:lnTo>
                          <a:pt x="0" y="235568"/>
                        </a:lnTo>
                        <a:lnTo>
                          <a:pt x="3446" y="200967"/>
                        </a:lnTo>
                        <a:cubicBezTo>
                          <a:pt x="26633" y="86275"/>
                          <a:pt x="126888" y="0"/>
                          <a:pt x="24705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7" name="四角形: 角を丸くする 186">
                    <a:extLst>
                      <a:ext uri="{FF2B5EF4-FFF2-40B4-BE49-F238E27FC236}">
                        <a16:creationId xmlns:a16="http://schemas.microsoft.com/office/drawing/2014/main" id="{C5EA238F-ECC3-478C-8A17-8BCDEDCB8B78}"/>
                      </a:ext>
                    </a:extLst>
                  </p:cNvPr>
                  <p:cNvSpPr/>
                  <p:nvPr/>
                </p:nvSpPr>
                <p:spPr>
                  <a:xfrm>
                    <a:off x="2987181" y="1468268"/>
                    <a:ext cx="396625" cy="337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1D45542F-75C3-43CB-88F6-A87F04A987DB}"/>
                </a:ext>
              </a:extLst>
            </p:cNvPr>
            <p:cNvGrpSpPr/>
            <p:nvPr/>
          </p:nvGrpSpPr>
          <p:grpSpPr>
            <a:xfrm rot="1800000">
              <a:off x="3121505" y="3765301"/>
              <a:ext cx="1122659" cy="552898"/>
              <a:chOff x="199730" y="3102872"/>
              <a:chExt cx="2168532" cy="1067980"/>
            </a:xfrm>
          </p:grpSpPr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2A4F9B8A-6A89-447A-94DD-036A65A3630B}"/>
                  </a:ext>
                </a:extLst>
              </p:cNvPr>
              <p:cNvGrpSpPr/>
              <p:nvPr/>
            </p:nvGrpSpPr>
            <p:grpSpPr>
              <a:xfrm>
                <a:off x="199730" y="3102872"/>
                <a:ext cx="2168532" cy="1067980"/>
                <a:chOff x="4924073" y="988574"/>
                <a:chExt cx="1445536" cy="711912"/>
              </a:xfrm>
            </p:grpSpPr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66943809-E5DA-4334-B96A-8174B1057658}"/>
                    </a:ext>
                  </a:extLst>
                </p:cNvPr>
                <p:cNvGrpSpPr/>
                <p:nvPr/>
              </p:nvGrpSpPr>
              <p:grpSpPr>
                <a:xfrm>
                  <a:off x="5379627" y="1028635"/>
                  <a:ext cx="568736" cy="552765"/>
                  <a:chOff x="5379627" y="932118"/>
                  <a:chExt cx="568736" cy="568736"/>
                </a:xfrm>
              </p:grpSpPr>
              <p:sp>
                <p:nvSpPr>
                  <p:cNvPr id="176" name="楕円 175">
                    <a:extLst>
                      <a:ext uri="{FF2B5EF4-FFF2-40B4-BE49-F238E27FC236}">
                        <a16:creationId xmlns:a16="http://schemas.microsoft.com/office/drawing/2014/main" id="{D95F2F61-F525-447F-9F00-AD476C8911C2}"/>
                      </a:ext>
                    </a:extLst>
                  </p:cNvPr>
                  <p:cNvSpPr/>
                  <p:nvPr/>
                </p:nvSpPr>
                <p:spPr>
                  <a:xfrm>
                    <a:off x="5379627" y="932118"/>
                    <a:ext cx="568736" cy="56873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7" name="フリーフォーム: 図形 176">
                    <a:extLst>
                      <a:ext uri="{FF2B5EF4-FFF2-40B4-BE49-F238E27FC236}">
                        <a16:creationId xmlns:a16="http://schemas.microsoft.com/office/drawing/2014/main" id="{25F97917-6D45-42CA-9FB3-D0CE36DFA81E}"/>
                      </a:ext>
                    </a:extLst>
                  </p:cNvPr>
                  <p:cNvSpPr/>
                  <p:nvPr/>
                </p:nvSpPr>
                <p:spPr>
                  <a:xfrm>
                    <a:off x="5387700" y="1022606"/>
                    <a:ext cx="552590" cy="129174"/>
                  </a:xfrm>
                  <a:custGeom>
                    <a:avLst/>
                    <a:gdLst>
                      <a:gd name="connsiteX0" fmla="*/ 276295 w 552590"/>
                      <a:gd name="connsiteY0" fmla="*/ 0 h 129174"/>
                      <a:gd name="connsiteX1" fmla="*/ 395033 w 552590"/>
                      <a:gd name="connsiteY1" fmla="*/ 3910 h 129174"/>
                      <a:gd name="connsiteX2" fmla="*/ 494893 w 552590"/>
                      <a:gd name="connsiteY2" fmla="*/ 14036 h 129174"/>
                      <a:gd name="connsiteX3" fmla="*/ 512097 w 552590"/>
                      <a:gd name="connsiteY3" fmla="*/ 34887 h 129174"/>
                      <a:gd name="connsiteX4" fmla="*/ 538316 w 552590"/>
                      <a:gd name="connsiteY4" fmla="*/ 83191 h 129174"/>
                      <a:gd name="connsiteX5" fmla="*/ 552590 w 552590"/>
                      <a:gd name="connsiteY5" fmla="*/ 129174 h 129174"/>
                      <a:gd name="connsiteX6" fmla="*/ 505626 w 552590"/>
                      <a:gd name="connsiteY6" fmla="*/ 126057 h 129174"/>
                      <a:gd name="connsiteX7" fmla="*/ 276295 w 552590"/>
                      <a:gd name="connsiteY7" fmla="*/ 120394 h 129174"/>
                      <a:gd name="connsiteX8" fmla="*/ 46964 w 552590"/>
                      <a:gd name="connsiteY8" fmla="*/ 126057 h 129174"/>
                      <a:gd name="connsiteX9" fmla="*/ 0 w 552590"/>
                      <a:gd name="connsiteY9" fmla="*/ 129174 h 129174"/>
                      <a:gd name="connsiteX10" fmla="*/ 14274 w 552590"/>
                      <a:gd name="connsiteY10" fmla="*/ 83191 h 129174"/>
                      <a:gd name="connsiteX11" fmla="*/ 40493 w 552590"/>
                      <a:gd name="connsiteY11" fmla="*/ 34887 h 129174"/>
                      <a:gd name="connsiteX12" fmla="*/ 57698 w 552590"/>
                      <a:gd name="connsiteY12" fmla="*/ 14036 h 129174"/>
                      <a:gd name="connsiteX13" fmla="*/ 157557 w 552590"/>
                      <a:gd name="connsiteY13" fmla="*/ 3910 h 129174"/>
                      <a:gd name="connsiteX14" fmla="*/ 276295 w 552590"/>
                      <a:gd name="connsiteY14" fmla="*/ 0 h 129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2590" h="129174">
                        <a:moveTo>
                          <a:pt x="276295" y="0"/>
                        </a:moveTo>
                        <a:cubicBezTo>
                          <a:pt x="316969" y="0"/>
                          <a:pt x="356680" y="1346"/>
                          <a:pt x="395033" y="3910"/>
                        </a:cubicBezTo>
                        <a:lnTo>
                          <a:pt x="494893" y="14036"/>
                        </a:lnTo>
                        <a:lnTo>
                          <a:pt x="512097" y="34887"/>
                        </a:lnTo>
                        <a:cubicBezTo>
                          <a:pt x="522318" y="50016"/>
                          <a:pt x="531121" y="66180"/>
                          <a:pt x="538316" y="83191"/>
                        </a:cubicBezTo>
                        <a:lnTo>
                          <a:pt x="552590" y="129174"/>
                        </a:lnTo>
                        <a:lnTo>
                          <a:pt x="505626" y="126057"/>
                        </a:lnTo>
                        <a:cubicBezTo>
                          <a:pt x="435139" y="122410"/>
                          <a:pt x="357642" y="120394"/>
                          <a:pt x="276295" y="120394"/>
                        </a:cubicBezTo>
                        <a:cubicBezTo>
                          <a:pt x="194948" y="120394"/>
                          <a:pt x="117451" y="122410"/>
                          <a:pt x="46964" y="126057"/>
                        </a:cubicBezTo>
                        <a:lnTo>
                          <a:pt x="0" y="129174"/>
                        </a:lnTo>
                        <a:lnTo>
                          <a:pt x="14274" y="83191"/>
                        </a:lnTo>
                        <a:cubicBezTo>
                          <a:pt x="21469" y="66180"/>
                          <a:pt x="30272" y="50016"/>
                          <a:pt x="40493" y="34887"/>
                        </a:cubicBezTo>
                        <a:lnTo>
                          <a:pt x="57698" y="14036"/>
                        </a:lnTo>
                        <a:lnTo>
                          <a:pt x="157557" y="3910"/>
                        </a:lnTo>
                        <a:cubicBezTo>
                          <a:pt x="195911" y="1346"/>
                          <a:pt x="235622" y="0"/>
                          <a:pt x="27629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0D12CDE0-ECD3-4819-96CA-BD0BEFC77159}"/>
                      </a:ext>
                    </a:extLst>
                  </p:cNvPr>
                  <p:cNvSpPr/>
                  <p:nvPr/>
                </p:nvSpPr>
                <p:spPr>
                  <a:xfrm>
                    <a:off x="5386794" y="1278274"/>
                    <a:ext cx="554402" cy="129234"/>
                  </a:xfrm>
                  <a:custGeom>
                    <a:avLst/>
                    <a:gdLst>
                      <a:gd name="connsiteX0" fmla="*/ 0 w 554402"/>
                      <a:gd name="connsiteY0" fmla="*/ 0 h 129234"/>
                      <a:gd name="connsiteX1" fmla="*/ 47870 w 554402"/>
                      <a:gd name="connsiteY1" fmla="*/ 3177 h 129234"/>
                      <a:gd name="connsiteX2" fmla="*/ 277201 w 554402"/>
                      <a:gd name="connsiteY2" fmla="*/ 8840 h 129234"/>
                      <a:gd name="connsiteX3" fmla="*/ 506532 w 554402"/>
                      <a:gd name="connsiteY3" fmla="*/ 3177 h 129234"/>
                      <a:gd name="connsiteX4" fmla="*/ 554402 w 554402"/>
                      <a:gd name="connsiteY4" fmla="*/ 0 h 129234"/>
                      <a:gd name="connsiteX5" fmla="*/ 539222 w 554402"/>
                      <a:gd name="connsiteY5" fmla="*/ 48901 h 129234"/>
                      <a:gd name="connsiteX6" fmla="*/ 513003 w 554402"/>
                      <a:gd name="connsiteY6" fmla="*/ 97205 h 129234"/>
                      <a:gd name="connsiteX7" fmla="*/ 498372 w 554402"/>
                      <a:gd name="connsiteY7" fmla="*/ 114937 h 129234"/>
                      <a:gd name="connsiteX8" fmla="*/ 395939 w 554402"/>
                      <a:gd name="connsiteY8" fmla="*/ 125324 h 129234"/>
                      <a:gd name="connsiteX9" fmla="*/ 277201 w 554402"/>
                      <a:gd name="connsiteY9" fmla="*/ 129234 h 129234"/>
                      <a:gd name="connsiteX10" fmla="*/ 158463 w 554402"/>
                      <a:gd name="connsiteY10" fmla="*/ 125324 h 129234"/>
                      <a:gd name="connsiteX11" fmla="*/ 56030 w 554402"/>
                      <a:gd name="connsiteY11" fmla="*/ 114937 h 129234"/>
                      <a:gd name="connsiteX12" fmla="*/ 41399 w 554402"/>
                      <a:gd name="connsiteY12" fmla="*/ 97205 h 129234"/>
                      <a:gd name="connsiteX13" fmla="*/ 15180 w 554402"/>
                      <a:gd name="connsiteY13" fmla="*/ 48901 h 129234"/>
                      <a:gd name="connsiteX14" fmla="*/ 0 w 554402"/>
                      <a:gd name="connsiteY14" fmla="*/ 0 h 129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4402" h="129234">
                        <a:moveTo>
                          <a:pt x="0" y="0"/>
                        </a:moveTo>
                        <a:lnTo>
                          <a:pt x="47870" y="3177"/>
                        </a:lnTo>
                        <a:cubicBezTo>
                          <a:pt x="118357" y="6824"/>
                          <a:pt x="195854" y="8840"/>
                          <a:pt x="277201" y="8840"/>
                        </a:cubicBezTo>
                        <a:cubicBezTo>
                          <a:pt x="358548" y="8840"/>
                          <a:pt x="436045" y="6824"/>
                          <a:pt x="506532" y="3177"/>
                        </a:cubicBezTo>
                        <a:lnTo>
                          <a:pt x="554402" y="0"/>
                        </a:lnTo>
                        <a:lnTo>
                          <a:pt x="539222" y="48901"/>
                        </a:lnTo>
                        <a:cubicBezTo>
                          <a:pt x="532027" y="65912"/>
                          <a:pt x="523224" y="82076"/>
                          <a:pt x="513003" y="97205"/>
                        </a:cubicBezTo>
                        <a:lnTo>
                          <a:pt x="498372" y="114937"/>
                        </a:lnTo>
                        <a:lnTo>
                          <a:pt x="395939" y="125324"/>
                        </a:lnTo>
                        <a:cubicBezTo>
                          <a:pt x="357586" y="127888"/>
                          <a:pt x="317875" y="129234"/>
                          <a:pt x="277201" y="129234"/>
                        </a:cubicBezTo>
                        <a:cubicBezTo>
                          <a:pt x="236528" y="129234"/>
                          <a:pt x="196817" y="127888"/>
                          <a:pt x="158463" y="125324"/>
                        </a:cubicBezTo>
                        <a:lnTo>
                          <a:pt x="56030" y="114937"/>
                        </a:lnTo>
                        <a:lnTo>
                          <a:pt x="41399" y="97205"/>
                        </a:lnTo>
                        <a:cubicBezTo>
                          <a:pt x="31178" y="82076"/>
                          <a:pt x="22375" y="65912"/>
                          <a:pt x="15180" y="4890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8" name="グループ化 167">
                  <a:extLst>
                    <a:ext uri="{FF2B5EF4-FFF2-40B4-BE49-F238E27FC236}">
                      <a16:creationId xmlns:a16="http://schemas.microsoft.com/office/drawing/2014/main" id="{78AD37D2-7FB2-41EB-96AF-374C84F3FA84}"/>
                    </a:ext>
                  </a:extLst>
                </p:cNvPr>
                <p:cNvGrpSpPr/>
                <p:nvPr/>
              </p:nvGrpSpPr>
              <p:grpSpPr>
                <a:xfrm>
                  <a:off x="4924073" y="988574"/>
                  <a:ext cx="1445536" cy="711912"/>
                  <a:chOff x="2222784" y="859722"/>
                  <a:chExt cx="3439770" cy="1694055"/>
                </a:xfrm>
                <a:solidFill>
                  <a:schemeClr val="tx1">
                    <a:lumMod val="65000"/>
                    <a:lumOff val="35000"/>
                  </a:schemeClr>
                </a:solidFill>
              </p:grpSpPr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9BEA20EA-262B-4C38-BE2B-D313C826215A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2960930" y="1599328"/>
                    <a:ext cx="935875" cy="74570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BCD165EE-3E8B-4A1C-BE09-4C605A4A17F3}"/>
                      </a:ext>
                    </a:extLst>
                  </p:cNvPr>
                  <p:cNvSpPr/>
                  <p:nvPr/>
                </p:nvSpPr>
                <p:spPr>
                  <a:xfrm rot="19800000" flipH="1" flipV="1">
                    <a:off x="4041786" y="1623519"/>
                    <a:ext cx="935875" cy="745699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0A9C67FF-5382-44AA-BA02-BC9F6FE788E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82099" y="400407"/>
                    <a:ext cx="733736" cy="1652366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01407AC7-A303-4F42-BF03-00BEF641E191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4469504" y="400415"/>
                    <a:ext cx="733739" cy="1652360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157F566C-7537-458D-9279-05BFC5CDFF77}"/>
                      </a:ext>
                    </a:extLst>
                  </p:cNvPr>
                  <p:cNvSpPr/>
                  <p:nvPr/>
                </p:nvSpPr>
                <p:spPr>
                  <a:xfrm rot="20844242" flipH="1" flipV="1">
                    <a:off x="3750247" y="1579083"/>
                    <a:ext cx="1223266" cy="974694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" name="フリーフォーム: 図形 174">
                    <a:extLst>
                      <a:ext uri="{FF2B5EF4-FFF2-40B4-BE49-F238E27FC236}">
                        <a16:creationId xmlns:a16="http://schemas.microsoft.com/office/drawing/2014/main" id="{C06E9710-842C-4043-BA88-458A1BEF31BD}"/>
                      </a:ext>
                    </a:extLst>
                  </p:cNvPr>
                  <p:cNvSpPr/>
                  <p:nvPr/>
                </p:nvSpPr>
                <p:spPr>
                  <a:xfrm rot="755758" flipV="1">
                    <a:off x="2955467" y="1579083"/>
                    <a:ext cx="1223266" cy="974694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69" name="星: 12 pt 168">
                  <a:extLst>
                    <a:ext uri="{FF2B5EF4-FFF2-40B4-BE49-F238E27FC236}">
                      <a16:creationId xmlns:a16="http://schemas.microsoft.com/office/drawing/2014/main" id="{EE615333-4705-49DA-8FDC-310201098BBF}"/>
                    </a:ext>
                  </a:extLst>
                </p:cNvPr>
                <p:cNvSpPr/>
                <p:nvPr/>
              </p:nvSpPr>
              <p:spPr>
                <a:xfrm>
                  <a:off x="5402594" y="1081205"/>
                  <a:ext cx="531480" cy="517989"/>
                </a:xfrm>
                <a:prstGeom prst="star12">
                  <a:avLst>
                    <a:gd name="adj" fmla="val 44079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0529665C-6DBC-4975-BA7D-894E1771496F}"/>
                  </a:ext>
                </a:extLst>
              </p:cNvPr>
              <p:cNvGrpSpPr/>
              <p:nvPr/>
            </p:nvGrpSpPr>
            <p:grpSpPr>
              <a:xfrm>
                <a:off x="828611" y="3124989"/>
                <a:ext cx="962237" cy="761711"/>
                <a:chOff x="4984865" y="3368040"/>
                <a:chExt cx="962237" cy="761711"/>
              </a:xfrm>
            </p:grpSpPr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A6E171C4-77FB-4F84-8411-591A8438A743}"/>
                    </a:ext>
                  </a:extLst>
                </p:cNvPr>
                <p:cNvGrpSpPr/>
                <p:nvPr/>
              </p:nvGrpSpPr>
              <p:grpSpPr>
                <a:xfrm>
                  <a:off x="4984865" y="3382556"/>
                  <a:ext cx="962237" cy="747193"/>
                  <a:chOff x="5343283" y="971020"/>
                  <a:chExt cx="641424" cy="498076"/>
                </a:xfrm>
              </p:grpSpPr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208D0B1A-D12F-4CED-8F97-098E5686EF01}"/>
                      </a:ext>
                    </a:extLst>
                  </p:cNvPr>
                  <p:cNvSpPr/>
                  <p:nvPr/>
                </p:nvSpPr>
                <p:spPr>
                  <a:xfrm rot="625307">
                    <a:off x="5343283" y="971020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7CE59677-930D-4881-933A-D9D48828757D}"/>
                      </a:ext>
                    </a:extLst>
                  </p:cNvPr>
                  <p:cNvSpPr/>
                  <p:nvPr/>
                </p:nvSpPr>
                <p:spPr>
                  <a:xfrm rot="20974693" flipH="1">
                    <a:off x="5706333" y="971021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" name="楕円 165">
                    <a:extLst>
                      <a:ext uri="{FF2B5EF4-FFF2-40B4-BE49-F238E27FC236}">
                        <a16:creationId xmlns:a16="http://schemas.microsoft.com/office/drawing/2014/main" id="{CB370D98-9491-404C-BEAA-9E4C38440565}"/>
                      </a:ext>
                    </a:extLst>
                  </p:cNvPr>
                  <p:cNvSpPr/>
                  <p:nvPr/>
                </p:nvSpPr>
                <p:spPr>
                  <a:xfrm>
                    <a:off x="5459172" y="1059450"/>
                    <a:ext cx="409646" cy="40964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53" name="弦 152">
                  <a:extLst>
                    <a:ext uri="{FF2B5EF4-FFF2-40B4-BE49-F238E27FC236}">
                      <a16:creationId xmlns:a16="http://schemas.microsoft.com/office/drawing/2014/main" id="{24DD74BD-2D52-4956-8E60-EEA8AB5BDC8D}"/>
                    </a:ext>
                  </a:extLst>
                </p:cNvPr>
                <p:cNvSpPr/>
                <p:nvPr/>
              </p:nvSpPr>
              <p:spPr>
                <a:xfrm>
                  <a:off x="5208072" y="3684949"/>
                  <a:ext cx="192392" cy="192392"/>
                </a:xfrm>
                <a:prstGeom prst="chord">
                  <a:avLst>
                    <a:gd name="adj1" fmla="val 30609"/>
                    <a:gd name="adj2" fmla="val 14487111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" name="弦 153">
                  <a:extLst>
                    <a:ext uri="{FF2B5EF4-FFF2-40B4-BE49-F238E27FC236}">
                      <a16:creationId xmlns:a16="http://schemas.microsoft.com/office/drawing/2014/main" id="{BEBF1F41-79AE-47BF-9258-6D203B62C18C}"/>
                    </a:ext>
                  </a:extLst>
                </p:cNvPr>
                <p:cNvSpPr/>
                <p:nvPr/>
              </p:nvSpPr>
              <p:spPr>
                <a:xfrm flipH="1">
                  <a:off x="5536106" y="3684949"/>
                  <a:ext cx="192392" cy="192392"/>
                </a:xfrm>
                <a:prstGeom prst="chord">
                  <a:avLst>
                    <a:gd name="adj1" fmla="val 30609"/>
                    <a:gd name="adj2" fmla="val 14487111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A335E4B3-BA31-4C85-B552-A85AAD21B147}"/>
                    </a:ext>
                  </a:extLst>
                </p:cNvPr>
                <p:cNvGrpSpPr/>
                <p:nvPr/>
              </p:nvGrpSpPr>
              <p:grpSpPr>
                <a:xfrm>
                  <a:off x="5227236" y="3910504"/>
                  <a:ext cx="466929" cy="219247"/>
                  <a:chOff x="3456321" y="4086052"/>
                  <a:chExt cx="466929" cy="219247"/>
                </a:xfrm>
                <a:solidFill>
                  <a:schemeClr val="bg1"/>
                </a:solidFill>
              </p:grpSpPr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19EA1E73-ED97-4B80-B9E6-7D85D9515AAB}"/>
                      </a:ext>
                    </a:extLst>
                  </p:cNvPr>
                  <p:cNvSpPr/>
                  <p:nvPr/>
                </p:nvSpPr>
                <p:spPr>
                  <a:xfrm>
                    <a:off x="3734902" y="4090600"/>
                    <a:ext cx="75860" cy="210150"/>
                  </a:xfrm>
                  <a:custGeom>
                    <a:avLst/>
                    <a:gdLst>
                      <a:gd name="connsiteX0" fmla="*/ 0 w 75860"/>
                      <a:gd name="connsiteY0" fmla="*/ 0 h 210150"/>
                      <a:gd name="connsiteX1" fmla="*/ 16808 w 75860"/>
                      <a:gd name="connsiteY1" fmla="*/ 1694 h 210150"/>
                      <a:gd name="connsiteX2" fmla="*/ 74485 w 75860"/>
                      <a:gd name="connsiteY2" fmla="*/ 19598 h 210150"/>
                      <a:gd name="connsiteX3" fmla="*/ 75860 w 75860"/>
                      <a:gd name="connsiteY3" fmla="*/ 20344 h 210150"/>
                      <a:gd name="connsiteX4" fmla="*/ 75860 w 75860"/>
                      <a:gd name="connsiteY4" fmla="*/ 189806 h 210150"/>
                      <a:gd name="connsiteX5" fmla="*/ 74485 w 75860"/>
                      <a:gd name="connsiteY5" fmla="*/ 190552 h 210150"/>
                      <a:gd name="connsiteX6" fmla="*/ 16808 w 75860"/>
                      <a:gd name="connsiteY6" fmla="*/ 208455 h 210150"/>
                      <a:gd name="connsiteX7" fmla="*/ 0 w 75860"/>
                      <a:gd name="connsiteY7" fmla="*/ 210150 h 210150"/>
                      <a:gd name="connsiteX8" fmla="*/ 0 w 75860"/>
                      <a:gd name="connsiteY8" fmla="*/ 0 h 210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5860" h="210150">
                        <a:moveTo>
                          <a:pt x="0" y="0"/>
                        </a:moveTo>
                        <a:lnTo>
                          <a:pt x="16808" y="1694"/>
                        </a:lnTo>
                        <a:cubicBezTo>
                          <a:pt x="36811" y="5787"/>
                          <a:pt x="56105" y="11823"/>
                          <a:pt x="74485" y="19598"/>
                        </a:cubicBezTo>
                        <a:lnTo>
                          <a:pt x="75860" y="20344"/>
                        </a:lnTo>
                        <a:lnTo>
                          <a:pt x="75860" y="189806"/>
                        </a:lnTo>
                        <a:lnTo>
                          <a:pt x="74485" y="190552"/>
                        </a:lnTo>
                        <a:cubicBezTo>
                          <a:pt x="56105" y="198326"/>
                          <a:pt x="36811" y="204363"/>
                          <a:pt x="16808" y="208455"/>
                        </a:cubicBezTo>
                        <a:lnTo>
                          <a:pt x="0" y="21015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0E0CD94B-4276-4E43-A5F1-574C120B4423}"/>
                      </a:ext>
                    </a:extLst>
                  </p:cNvPr>
                  <p:cNvSpPr/>
                  <p:nvPr/>
                </p:nvSpPr>
                <p:spPr>
                  <a:xfrm>
                    <a:off x="3568215" y="4090660"/>
                    <a:ext cx="75860" cy="210031"/>
                  </a:xfrm>
                  <a:custGeom>
                    <a:avLst/>
                    <a:gdLst>
                      <a:gd name="connsiteX0" fmla="*/ 75860 w 75860"/>
                      <a:gd name="connsiteY0" fmla="*/ 0 h 210031"/>
                      <a:gd name="connsiteX1" fmla="*/ 75860 w 75860"/>
                      <a:gd name="connsiteY1" fmla="*/ 210031 h 210031"/>
                      <a:gd name="connsiteX2" fmla="*/ 59645 w 75860"/>
                      <a:gd name="connsiteY2" fmla="*/ 208396 h 210031"/>
                      <a:gd name="connsiteX3" fmla="*/ 1968 w 75860"/>
                      <a:gd name="connsiteY3" fmla="*/ 190493 h 210031"/>
                      <a:gd name="connsiteX4" fmla="*/ 0 w 75860"/>
                      <a:gd name="connsiteY4" fmla="*/ 189425 h 210031"/>
                      <a:gd name="connsiteX5" fmla="*/ 0 w 75860"/>
                      <a:gd name="connsiteY5" fmla="*/ 20607 h 210031"/>
                      <a:gd name="connsiteX6" fmla="*/ 1968 w 75860"/>
                      <a:gd name="connsiteY6" fmla="*/ 19539 h 210031"/>
                      <a:gd name="connsiteX7" fmla="*/ 59645 w 75860"/>
                      <a:gd name="connsiteY7" fmla="*/ 1635 h 210031"/>
                      <a:gd name="connsiteX8" fmla="*/ 75860 w 75860"/>
                      <a:gd name="connsiteY8" fmla="*/ 0 h 210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5860" h="210031">
                        <a:moveTo>
                          <a:pt x="75860" y="0"/>
                        </a:moveTo>
                        <a:lnTo>
                          <a:pt x="75860" y="210031"/>
                        </a:lnTo>
                        <a:lnTo>
                          <a:pt x="59645" y="208396"/>
                        </a:lnTo>
                        <a:cubicBezTo>
                          <a:pt x="39643" y="204304"/>
                          <a:pt x="20348" y="198267"/>
                          <a:pt x="1968" y="190493"/>
                        </a:cubicBezTo>
                        <a:lnTo>
                          <a:pt x="0" y="189425"/>
                        </a:lnTo>
                        <a:lnTo>
                          <a:pt x="0" y="20607"/>
                        </a:lnTo>
                        <a:lnTo>
                          <a:pt x="1968" y="19539"/>
                        </a:lnTo>
                        <a:cubicBezTo>
                          <a:pt x="20348" y="11764"/>
                          <a:pt x="39643" y="5728"/>
                          <a:pt x="59645" y="1635"/>
                        </a:cubicBezTo>
                        <a:lnTo>
                          <a:pt x="7586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1" name="フリーフォーム: 図形 160">
                    <a:extLst>
                      <a:ext uri="{FF2B5EF4-FFF2-40B4-BE49-F238E27FC236}">
                        <a16:creationId xmlns:a16="http://schemas.microsoft.com/office/drawing/2014/main" id="{06E99894-84F7-411B-9C07-B06CEACEDA1F}"/>
                      </a:ext>
                    </a:extLst>
                  </p:cNvPr>
                  <p:cNvSpPr/>
                  <p:nvPr/>
                </p:nvSpPr>
                <p:spPr>
                  <a:xfrm>
                    <a:off x="3644075" y="4086052"/>
                    <a:ext cx="90827" cy="219247"/>
                  </a:xfrm>
                  <a:custGeom>
                    <a:avLst/>
                    <a:gdLst>
                      <a:gd name="connsiteX0" fmla="*/ 45710 w 90827"/>
                      <a:gd name="connsiteY0" fmla="*/ 0 h 219247"/>
                      <a:gd name="connsiteX1" fmla="*/ 90827 w 90827"/>
                      <a:gd name="connsiteY1" fmla="*/ 4549 h 219247"/>
                      <a:gd name="connsiteX2" fmla="*/ 90827 w 90827"/>
                      <a:gd name="connsiteY2" fmla="*/ 214699 h 219247"/>
                      <a:gd name="connsiteX3" fmla="*/ 45710 w 90827"/>
                      <a:gd name="connsiteY3" fmla="*/ 219247 h 219247"/>
                      <a:gd name="connsiteX4" fmla="*/ 0 w 90827"/>
                      <a:gd name="connsiteY4" fmla="*/ 214639 h 219247"/>
                      <a:gd name="connsiteX5" fmla="*/ 0 w 90827"/>
                      <a:gd name="connsiteY5" fmla="*/ 4608 h 219247"/>
                      <a:gd name="connsiteX6" fmla="*/ 45710 w 90827"/>
                      <a:gd name="connsiteY6" fmla="*/ 0 h 219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0827" h="219247">
                        <a:moveTo>
                          <a:pt x="45710" y="0"/>
                        </a:moveTo>
                        <a:lnTo>
                          <a:pt x="90827" y="4549"/>
                        </a:lnTo>
                        <a:lnTo>
                          <a:pt x="90827" y="214699"/>
                        </a:lnTo>
                        <a:lnTo>
                          <a:pt x="45710" y="219247"/>
                        </a:lnTo>
                        <a:lnTo>
                          <a:pt x="0" y="214639"/>
                        </a:lnTo>
                        <a:lnTo>
                          <a:pt x="0" y="4608"/>
                        </a:lnTo>
                        <a:lnTo>
                          <a:pt x="4571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DD81EE4D-67EB-4DCF-8E27-9A82C63C80BF}"/>
                      </a:ext>
                    </a:extLst>
                  </p:cNvPr>
                  <p:cNvSpPr/>
                  <p:nvPr/>
                </p:nvSpPr>
                <p:spPr>
                  <a:xfrm>
                    <a:off x="3810762" y="4110944"/>
                    <a:ext cx="112488" cy="169462"/>
                  </a:xfrm>
                  <a:custGeom>
                    <a:avLst/>
                    <a:gdLst>
                      <a:gd name="connsiteX0" fmla="*/ 0 w 112488"/>
                      <a:gd name="connsiteY0" fmla="*/ 0 h 169462"/>
                      <a:gd name="connsiteX1" fmla="*/ 50819 w 112488"/>
                      <a:gd name="connsiteY1" fmla="*/ 27584 h 169462"/>
                      <a:gd name="connsiteX2" fmla="*/ 96294 w 112488"/>
                      <a:gd name="connsiteY2" fmla="*/ 65104 h 169462"/>
                      <a:gd name="connsiteX3" fmla="*/ 112488 w 112488"/>
                      <a:gd name="connsiteY3" fmla="*/ 84731 h 169462"/>
                      <a:gd name="connsiteX4" fmla="*/ 96294 w 112488"/>
                      <a:gd name="connsiteY4" fmla="*/ 104358 h 169462"/>
                      <a:gd name="connsiteX5" fmla="*/ 50819 w 112488"/>
                      <a:gd name="connsiteY5" fmla="*/ 141878 h 169462"/>
                      <a:gd name="connsiteX6" fmla="*/ 0 w 112488"/>
                      <a:gd name="connsiteY6" fmla="*/ 169462 h 169462"/>
                      <a:gd name="connsiteX7" fmla="*/ 0 w 112488"/>
                      <a:gd name="connsiteY7" fmla="*/ 0 h 1694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488" h="169462">
                        <a:moveTo>
                          <a:pt x="0" y="0"/>
                        </a:moveTo>
                        <a:lnTo>
                          <a:pt x="50819" y="27584"/>
                        </a:lnTo>
                        <a:cubicBezTo>
                          <a:pt x="67166" y="38627"/>
                          <a:pt x="82393" y="51203"/>
                          <a:pt x="96294" y="65104"/>
                        </a:cubicBezTo>
                        <a:lnTo>
                          <a:pt x="112488" y="84731"/>
                        </a:lnTo>
                        <a:lnTo>
                          <a:pt x="96294" y="104358"/>
                        </a:lnTo>
                        <a:cubicBezTo>
                          <a:pt x="82393" y="118259"/>
                          <a:pt x="67166" y="130834"/>
                          <a:pt x="50819" y="141878"/>
                        </a:cubicBezTo>
                        <a:lnTo>
                          <a:pt x="0" y="16946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E0FD18EA-6C3D-4430-AD66-61680D85C97A}"/>
                      </a:ext>
                    </a:extLst>
                  </p:cNvPr>
                  <p:cNvSpPr/>
                  <p:nvPr/>
                </p:nvSpPr>
                <p:spPr>
                  <a:xfrm>
                    <a:off x="3456321" y="4111266"/>
                    <a:ext cx="111894" cy="168818"/>
                  </a:xfrm>
                  <a:custGeom>
                    <a:avLst/>
                    <a:gdLst>
                      <a:gd name="connsiteX0" fmla="*/ 111894 w 111894"/>
                      <a:gd name="connsiteY0" fmla="*/ 0 h 168818"/>
                      <a:gd name="connsiteX1" fmla="*/ 111894 w 111894"/>
                      <a:gd name="connsiteY1" fmla="*/ 168818 h 168818"/>
                      <a:gd name="connsiteX2" fmla="*/ 61668 w 111894"/>
                      <a:gd name="connsiteY2" fmla="*/ 141556 h 168818"/>
                      <a:gd name="connsiteX3" fmla="*/ 16194 w 111894"/>
                      <a:gd name="connsiteY3" fmla="*/ 104036 h 168818"/>
                      <a:gd name="connsiteX4" fmla="*/ 0 w 111894"/>
                      <a:gd name="connsiteY4" fmla="*/ 84409 h 168818"/>
                      <a:gd name="connsiteX5" fmla="*/ 16194 w 111894"/>
                      <a:gd name="connsiteY5" fmla="*/ 64782 h 168818"/>
                      <a:gd name="connsiteX6" fmla="*/ 61668 w 111894"/>
                      <a:gd name="connsiteY6" fmla="*/ 27262 h 168818"/>
                      <a:gd name="connsiteX7" fmla="*/ 111894 w 111894"/>
                      <a:gd name="connsiteY7" fmla="*/ 0 h 1688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894" h="168818">
                        <a:moveTo>
                          <a:pt x="111894" y="0"/>
                        </a:moveTo>
                        <a:lnTo>
                          <a:pt x="111894" y="168818"/>
                        </a:lnTo>
                        <a:lnTo>
                          <a:pt x="61668" y="141556"/>
                        </a:lnTo>
                        <a:cubicBezTo>
                          <a:pt x="45322" y="130512"/>
                          <a:pt x="30095" y="117937"/>
                          <a:pt x="16194" y="104036"/>
                        </a:cubicBezTo>
                        <a:lnTo>
                          <a:pt x="0" y="84409"/>
                        </a:lnTo>
                        <a:lnTo>
                          <a:pt x="16194" y="64782"/>
                        </a:lnTo>
                        <a:cubicBezTo>
                          <a:pt x="30095" y="50881"/>
                          <a:pt x="45322" y="38305"/>
                          <a:pt x="61668" y="27262"/>
                        </a:cubicBezTo>
                        <a:lnTo>
                          <a:pt x="11189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6" name="グループ化 155">
                  <a:extLst>
                    <a:ext uri="{FF2B5EF4-FFF2-40B4-BE49-F238E27FC236}">
                      <a16:creationId xmlns:a16="http://schemas.microsoft.com/office/drawing/2014/main" id="{C95AE08E-F8BD-4341-AD94-3880E3933C45}"/>
                    </a:ext>
                  </a:extLst>
                </p:cNvPr>
                <p:cNvGrpSpPr/>
                <p:nvPr/>
              </p:nvGrpSpPr>
              <p:grpSpPr>
                <a:xfrm>
                  <a:off x="5223114" y="3368040"/>
                  <a:ext cx="488046" cy="240049"/>
                  <a:chOff x="2987181" y="1306891"/>
                  <a:chExt cx="396625" cy="195083"/>
                </a:xfrm>
              </p:grpSpPr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B1086AAF-DE8F-43A6-8CC1-593A0406A430}"/>
                      </a:ext>
                    </a:extLst>
                  </p:cNvPr>
                  <p:cNvSpPr/>
                  <p:nvPr/>
                </p:nvSpPr>
                <p:spPr>
                  <a:xfrm>
                    <a:off x="3004313" y="1306891"/>
                    <a:ext cx="364264" cy="173666"/>
                  </a:xfrm>
                  <a:custGeom>
                    <a:avLst/>
                    <a:gdLst>
                      <a:gd name="connsiteX0" fmla="*/ 247051 w 494102"/>
                      <a:gd name="connsiteY0" fmla="*/ 0 h 235568"/>
                      <a:gd name="connsiteX1" fmla="*/ 490656 w 494102"/>
                      <a:gd name="connsiteY1" fmla="*/ 200967 h 235568"/>
                      <a:gd name="connsiteX2" fmla="*/ 494102 w 494102"/>
                      <a:gd name="connsiteY2" fmla="*/ 235568 h 235568"/>
                      <a:gd name="connsiteX3" fmla="*/ 0 w 494102"/>
                      <a:gd name="connsiteY3" fmla="*/ 235568 h 235568"/>
                      <a:gd name="connsiteX4" fmla="*/ 3446 w 494102"/>
                      <a:gd name="connsiteY4" fmla="*/ 200967 h 235568"/>
                      <a:gd name="connsiteX5" fmla="*/ 247051 w 494102"/>
                      <a:gd name="connsiteY5" fmla="*/ 0 h 2355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94102" h="235568">
                        <a:moveTo>
                          <a:pt x="247051" y="0"/>
                        </a:moveTo>
                        <a:cubicBezTo>
                          <a:pt x="367214" y="0"/>
                          <a:pt x="467470" y="86275"/>
                          <a:pt x="490656" y="200967"/>
                        </a:cubicBezTo>
                        <a:lnTo>
                          <a:pt x="494102" y="235568"/>
                        </a:lnTo>
                        <a:lnTo>
                          <a:pt x="0" y="235568"/>
                        </a:lnTo>
                        <a:lnTo>
                          <a:pt x="3446" y="200967"/>
                        </a:lnTo>
                        <a:cubicBezTo>
                          <a:pt x="26633" y="86275"/>
                          <a:pt x="126888" y="0"/>
                          <a:pt x="24705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" name="四角形: 角を丸くする 157">
                    <a:extLst>
                      <a:ext uri="{FF2B5EF4-FFF2-40B4-BE49-F238E27FC236}">
                        <a16:creationId xmlns:a16="http://schemas.microsoft.com/office/drawing/2014/main" id="{67E25E68-DB87-4AEB-90DE-CBC0673E88D9}"/>
                      </a:ext>
                    </a:extLst>
                  </p:cNvPr>
                  <p:cNvSpPr/>
                  <p:nvPr/>
                </p:nvSpPr>
                <p:spPr>
                  <a:xfrm>
                    <a:off x="2987181" y="1468268"/>
                    <a:ext cx="396625" cy="337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1C61182C-D478-4BFD-8FD3-D9F6FC64382B}"/>
                </a:ext>
              </a:extLst>
            </p:cNvPr>
            <p:cNvGrpSpPr/>
            <p:nvPr/>
          </p:nvGrpSpPr>
          <p:grpSpPr>
            <a:xfrm rot="18000000">
              <a:off x="2397648" y="3905890"/>
              <a:ext cx="655155" cy="322657"/>
              <a:chOff x="199730" y="3102872"/>
              <a:chExt cx="2168532" cy="1067980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3D790B0F-0381-4516-AC2C-C2380E3A2594}"/>
                  </a:ext>
                </a:extLst>
              </p:cNvPr>
              <p:cNvGrpSpPr/>
              <p:nvPr/>
            </p:nvGrpSpPr>
            <p:grpSpPr>
              <a:xfrm>
                <a:off x="199730" y="3102872"/>
                <a:ext cx="2168532" cy="1067980"/>
                <a:chOff x="4924073" y="988574"/>
                <a:chExt cx="1445536" cy="711912"/>
              </a:xfrm>
            </p:grpSpPr>
            <p:grpSp>
              <p:nvGrpSpPr>
                <p:cNvPr id="138" name="グループ化 137">
                  <a:extLst>
                    <a:ext uri="{FF2B5EF4-FFF2-40B4-BE49-F238E27FC236}">
                      <a16:creationId xmlns:a16="http://schemas.microsoft.com/office/drawing/2014/main" id="{8624C6FE-98A1-4A0B-B2ED-7EA0EE11738C}"/>
                    </a:ext>
                  </a:extLst>
                </p:cNvPr>
                <p:cNvGrpSpPr/>
                <p:nvPr/>
              </p:nvGrpSpPr>
              <p:grpSpPr>
                <a:xfrm>
                  <a:off x="5379627" y="1028635"/>
                  <a:ext cx="568736" cy="552765"/>
                  <a:chOff x="5379627" y="932118"/>
                  <a:chExt cx="568736" cy="568736"/>
                </a:xfrm>
              </p:grpSpPr>
              <p:sp>
                <p:nvSpPr>
                  <p:cNvPr id="147" name="楕円 146">
                    <a:extLst>
                      <a:ext uri="{FF2B5EF4-FFF2-40B4-BE49-F238E27FC236}">
                        <a16:creationId xmlns:a16="http://schemas.microsoft.com/office/drawing/2014/main" id="{83B96B0B-7383-4A25-9788-EA2664E8D8B4}"/>
                      </a:ext>
                    </a:extLst>
                  </p:cNvPr>
                  <p:cNvSpPr/>
                  <p:nvPr/>
                </p:nvSpPr>
                <p:spPr>
                  <a:xfrm>
                    <a:off x="5379627" y="932118"/>
                    <a:ext cx="568736" cy="56873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295A055F-F855-4EE2-89F2-7B4C0194E6E8}"/>
                      </a:ext>
                    </a:extLst>
                  </p:cNvPr>
                  <p:cNvSpPr/>
                  <p:nvPr/>
                </p:nvSpPr>
                <p:spPr>
                  <a:xfrm>
                    <a:off x="5387700" y="1022606"/>
                    <a:ext cx="552590" cy="129174"/>
                  </a:xfrm>
                  <a:custGeom>
                    <a:avLst/>
                    <a:gdLst>
                      <a:gd name="connsiteX0" fmla="*/ 276295 w 552590"/>
                      <a:gd name="connsiteY0" fmla="*/ 0 h 129174"/>
                      <a:gd name="connsiteX1" fmla="*/ 395033 w 552590"/>
                      <a:gd name="connsiteY1" fmla="*/ 3910 h 129174"/>
                      <a:gd name="connsiteX2" fmla="*/ 494893 w 552590"/>
                      <a:gd name="connsiteY2" fmla="*/ 14036 h 129174"/>
                      <a:gd name="connsiteX3" fmla="*/ 512097 w 552590"/>
                      <a:gd name="connsiteY3" fmla="*/ 34887 h 129174"/>
                      <a:gd name="connsiteX4" fmla="*/ 538316 w 552590"/>
                      <a:gd name="connsiteY4" fmla="*/ 83191 h 129174"/>
                      <a:gd name="connsiteX5" fmla="*/ 552590 w 552590"/>
                      <a:gd name="connsiteY5" fmla="*/ 129174 h 129174"/>
                      <a:gd name="connsiteX6" fmla="*/ 505626 w 552590"/>
                      <a:gd name="connsiteY6" fmla="*/ 126057 h 129174"/>
                      <a:gd name="connsiteX7" fmla="*/ 276295 w 552590"/>
                      <a:gd name="connsiteY7" fmla="*/ 120394 h 129174"/>
                      <a:gd name="connsiteX8" fmla="*/ 46964 w 552590"/>
                      <a:gd name="connsiteY8" fmla="*/ 126057 h 129174"/>
                      <a:gd name="connsiteX9" fmla="*/ 0 w 552590"/>
                      <a:gd name="connsiteY9" fmla="*/ 129174 h 129174"/>
                      <a:gd name="connsiteX10" fmla="*/ 14274 w 552590"/>
                      <a:gd name="connsiteY10" fmla="*/ 83191 h 129174"/>
                      <a:gd name="connsiteX11" fmla="*/ 40493 w 552590"/>
                      <a:gd name="connsiteY11" fmla="*/ 34887 h 129174"/>
                      <a:gd name="connsiteX12" fmla="*/ 57698 w 552590"/>
                      <a:gd name="connsiteY12" fmla="*/ 14036 h 129174"/>
                      <a:gd name="connsiteX13" fmla="*/ 157557 w 552590"/>
                      <a:gd name="connsiteY13" fmla="*/ 3910 h 129174"/>
                      <a:gd name="connsiteX14" fmla="*/ 276295 w 552590"/>
                      <a:gd name="connsiteY14" fmla="*/ 0 h 129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2590" h="129174">
                        <a:moveTo>
                          <a:pt x="276295" y="0"/>
                        </a:moveTo>
                        <a:cubicBezTo>
                          <a:pt x="316969" y="0"/>
                          <a:pt x="356680" y="1346"/>
                          <a:pt x="395033" y="3910"/>
                        </a:cubicBezTo>
                        <a:lnTo>
                          <a:pt x="494893" y="14036"/>
                        </a:lnTo>
                        <a:lnTo>
                          <a:pt x="512097" y="34887"/>
                        </a:lnTo>
                        <a:cubicBezTo>
                          <a:pt x="522318" y="50016"/>
                          <a:pt x="531121" y="66180"/>
                          <a:pt x="538316" y="83191"/>
                        </a:cubicBezTo>
                        <a:lnTo>
                          <a:pt x="552590" y="129174"/>
                        </a:lnTo>
                        <a:lnTo>
                          <a:pt x="505626" y="126057"/>
                        </a:lnTo>
                        <a:cubicBezTo>
                          <a:pt x="435139" y="122410"/>
                          <a:pt x="357642" y="120394"/>
                          <a:pt x="276295" y="120394"/>
                        </a:cubicBezTo>
                        <a:cubicBezTo>
                          <a:pt x="194948" y="120394"/>
                          <a:pt x="117451" y="122410"/>
                          <a:pt x="46964" y="126057"/>
                        </a:cubicBezTo>
                        <a:lnTo>
                          <a:pt x="0" y="129174"/>
                        </a:lnTo>
                        <a:lnTo>
                          <a:pt x="14274" y="83191"/>
                        </a:lnTo>
                        <a:cubicBezTo>
                          <a:pt x="21469" y="66180"/>
                          <a:pt x="30272" y="50016"/>
                          <a:pt x="40493" y="34887"/>
                        </a:cubicBezTo>
                        <a:lnTo>
                          <a:pt x="57698" y="14036"/>
                        </a:lnTo>
                        <a:lnTo>
                          <a:pt x="157557" y="3910"/>
                        </a:lnTo>
                        <a:cubicBezTo>
                          <a:pt x="195911" y="1346"/>
                          <a:pt x="235622" y="0"/>
                          <a:pt x="27629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01128C3D-956B-4504-8EE7-F7166C776B5B}"/>
                      </a:ext>
                    </a:extLst>
                  </p:cNvPr>
                  <p:cNvSpPr/>
                  <p:nvPr/>
                </p:nvSpPr>
                <p:spPr>
                  <a:xfrm>
                    <a:off x="5386794" y="1278274"/>
                    <a:ext cx="554402" cy="129234"/>
                  </a:xfrm>
                  <a:custGeom>
                    <a:avLst/>
                    <a:gdLst>
                      <a:gd name="connsiteX0" fmla="*/ 0 w 554402"/>
                      <a:gd name="connsiteY0" fmla="*/ 0 h 129234"/>
                      <a:gd name="connsiteX1" fmla="*/ 47870 w 554402"/>
                      <a:gd name="connsiteY1" fmla="*/ 3177 h 129234"/>
                      <a:gd name="connsiteX2" fmla="*/ 277201 w 554402"/>
                      <a:gd name="connsiteY2" fmla="*/ 8840 h 129234"/>
                      <a:gd name="connsiteX3" fmla="*/ 506532 w 554402"/>
                      <a:gd name="connsiteY3" fmla="*/ 3177 h 129234"/>
                      <a:gd name="connsiteX4" fmla="*/ 554402 w 554402"/>
                      <a:gd name="connsiteY4" fmla="*/ 0 h 129234"/>
                      <a:gd name="connsiteX5" fmla="*/ 539222 w 554402"/>
                      <a:gd name="connsiteY5" fmla="*/ 48901 h 129234"/>
                      <a:gd name="connsiteX6" fmla="*/ 513003 w 554402"/>
                      <a:gd name="connsiteY6" fmla="*/ 97205 h 129234"/>
                      <a:gd name="connsiteX7" fmla="*/ 498372 w 554402"/>
                      <a:gd name="connsiteY7" fmla="*/ 114937 h 129234"/>
                      <a:gd name="connsiteX8" fmla="*/ 395939 w 554402"/>
                      <a:gd name="connsiteY8" fmla="*/ 125324 h 129234"/>
                      <a:gd name="connsiteX9" fmla="*/ 277201 w 554402"/>
                      <a:gd name="connsiteY9" fmla="*/ 129234 h 129234"/>
                      <a:gd name="connsiteX10" fmla="*/ 158463 w 554402"/>
                      <a:gd name="connsiteY10" fmla="*/ 125324 h 129234"/>
                      <a:gd name="connsiteX11" fmla="*/ 56030 w 554402"/>
                      <a:gd name="connsiteY11" fmla="*/ 114937 h 129234"/>
                      <a:gd name="connsiteX12" fmla="*/ 41399 w 554402"/>
                      <a:gd name="connsiteY12" fmla="*/ 97205 h 129234"/>
                      <a:gd name="connsiteX13" fmla="*/ 15180 w 554402"/>
                      <a:gd name="connsiteY13" fmla="*/ 48901 h 129234"/>
                      <a:gd name="connsiteX14" fmla="*/ 0 w 554402"/>
                      <a:gd name="connsiteY14" fmla="*/ 0 h 129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4402" h="129234">
                        <a:moveTo>
                          <a:pt x="0" y="0"/>
                        </a:moveTo>
                        <a:lnTo>
                          <a:pt x="47870" y="3177"/>
                        </a:lnTo>
                        <a:cubicBezTo>
                          <a:pt x="118357" y="6824"/>
                          <a:pt x="195854" y="8840"/>
                          <a:pt x="277201" y="8840"/>
                        </a:cubicBezTo>
                        <a:cubicBezTo>
                          <a:pt x="358548" y="8840"/>
                          <a:pt x="436045" y="6824"/>
                          <a:pt x="506532" y="3177"/>
                        </a:cubicBezTo>
                        <a:lnTo>
                          <a:pt x="554402" y="0"/>
                        </a:lnTo>
                        <a:lnTo>
                          <a:pt x="539222" y="48901"/>
                        </a:lnTo>
                        <a:cubicBezTo>
                          <a:pt x="532027" y="65912"/>
                          <a:pt x="523224" y="82076"/>
                          <a:pt x="513003" y="97205"/>
                        </a:cubicBezTo>
                        <a:lnTo>
                          <a:pt x="498372" y="114937"/>
                        </a:lnTo>
                        <a:lnTo>
                          <a:pt x="395939" y="125324"/>
                        </a:lnTo>
                        <a:cubicBezTo>
                          <a:pt x="357586" y="127888"/>
                          <a:pt x="317875" y="129234"/>
                          <a:pt x="277201" y="129234"/>
                        </a:cubicBezTo>
                        <a:cubicBezTo>
                          <a:pt x="236528" y="129234"/>
                          <a:pt x="196817" y="127888"/>
                          <a:pt x="158463" y="125324"/>
                        </a:cubicBezTo>
                        <a:lnTo>
                          <a:pt x="56030" y="114937"/>
                        </a:lnTo>
                        <a:lnTo>
                          <a:pt x="41399" y="97205"/>
                        </a:lnTo>
                        <a:cubicBezTo>
                          <a:pt x="31178" y="82076"/>
                          <a:pt x="22375" y="65912"/>
                          <a:pt x="15180" y="4890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9" name="グループ化 138">
                  <a:extLst>
                    <a:ext uri="{FF2B5EF4-FFF2-40B4-BE49-F238E27FC236}">
                      <a16:creationId xmlns:a16="http://schemas.microsoft.com/office/drawing/2014/main" id="{919F5AC0-DF5D-435A-9BBC-1F4C338B7D63}"/>
                    </a:ext>
                  </a:extLst>
                </p:cNvPr>
                <p:cNvGrpSpPr/>
                <p:nvPr/>
              </p:nvGrpSpPr>
              <p:grpSpPr>
                <a:xfrm>
                  <a:off x="4924073" y="988574"/>
                  <a:ext cx="1445536" cy="711912"/>
                  <a:chOff x="2222784" y="859722"/>
                  <a:chExt cx="3439770" cy="1694055"/>
                </a:xfrm>
                <a:solidFill>
                  <a:schemeClr val="tx1">
                    <a:lumMod val="65000"/>
                    <a:lumOff val="35000"/>
                  </a:schemeClr>
                </a:solidFill>
              </p:grpSpPr>
              <p:sp>
                <p:nvSpPr>
                  <p:cNvPr id="141" name="フリーフォーム: 図形 140">
                    <a:extLst>
                      <a:ext uri="{FF2B5EF4-FFF2-40B4-BE49-F238E27FC236}">
                        <a16:creationId xmlns:a16="http://schemas.microsoft.com/office/drawing/2014/main" id="{6DD31E26-C333-4413-97DE-3F7DC2382124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2960930" y="1599328"/>
                    <a:ext cx="935875" cy="74570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CAA0FBBF-20F0-4BD9-B3BA-8F3FB9DF2AE0}"/>
                      </a:ext>
                    </a:extLst>
                  </p:cNvPr>
                  <p:cNvSpPr/>
                  <p:nvPr/>
                </p:nvSpPr>
                <p:spPr>
                  <a:xfrm rot="19800000" flipH="1" flipV="1">
                    <a:off x="4041786" y="1623519"/>
                    <a:ext cx="935875" cy="745699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55F662CC-185D-4A2B-911C-71D437A105A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82099" y="400407"/>
                    <a:ext cx="733736" cy="1652366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AFFA6AAB-442C-41C7-B290-1B66ED022BDF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4469504" y="400415"/>
                    <a:ext cx="733739" cy="1652360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A931F9E7-87E4-47BC-ADD5-07BC41A07ECC}"/>
                      </a:ext>
                    </a:extLst>
                  </p:cNvPr>
                  <p:cNvSpPr/>
                  <p:nvPr/>
                </p:nvSpPr>
                <p:spPr>
                  <a:xfrm rot="20844242" flipH="1" flipV="1">
                    <a:off x="3750247" y="1579083"/>
                    <a:ext cx="1223266" cy="974694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9330AF28-8232-4DD0-B5D4-642122C909AC}"/>
                      </a:ext>
                    </a:extLst>
                  </p:cNvPr>
                  <p:cNvSpPr/>
                  <p:nvPr/>
                </p:nvSpPr>
                <p:spPr>
                  <a:xfrm rot="755758" flipV="1">
                    <a:off x="2955467" y="1579083"/>
                    <a:ext cx="1223266" cy="974694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40" name="星: 12 pt 139">
                  <a:extLst>
                    <a:ext uri="{FF2B5EF4-FFF2-40B4-BE49-F238E27FC236}">
                      <a16:creationId xmlns:a16="http://schemas.microsoft.com/office/drawing/2014/main" id="{212DBF2A-C0E0-4F00-BBDF-1F65D1D993DE}"/>
                    </a:ext>
                  </a:extLst>
                </p:cNvPr>
                <p:cNvSpPr/>
                <p:nvPr/>
              </p:nvSpPr>
              <p:spPr>
                <a:xfrm>
                  <a:off x="5402594" y="1081205"/>
                  <a:ext cx="531480" cy="517989"/>
                </a:xfrm>
                <a:prstGeom prst="star12">
                  <a:avLst>
                    <a:gd name="adj" fmla="val 44079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D4C694C7-1F03-4179-AEB1-A24CD5D5F06C}"/>
                  </a:ext>
                </a:extLst>
              </p:cNvPr>
              <p:cNvGrpSpPr/>
              <p:nvPr/>
            </p:nvGrpSpPr>
            <p:grpSpPr>
              <a:xfrm>
                <a:off x="828611" y="3124989"/>
                <a:ext cx="962237" cy="761711"/>
                <a:chOff x="4984865" y="3368040"/>
                <a:chExt cx="962237" cy="761711"/>
              </a:xfrm>
            </p:grpSpPr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908E4033-A70C-40EC-A4AF-D9B9812B79F6}"/>
                    </a:ext>
                  </a:extLst>
                </p:cNvPr>
                <p:cNvGrpSpPr/>
                <p:nvPr/>
              </p:nvGrpSpPr>
              <p:grpSpPr>
                <a:xfrm>
                  <a:off x="4984865" y="3382556"/>
                  <a:ext cx="962237" cy="747193"/>
                  <a:chOff x="5343283" y="971020"/>
                  <a:chExt cx="641424" cy="498076"/>
                </a:xfrm>
              </p:grpSpPr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D0603FBE-AA56-4752-B17A-B47707610D7D}"/>
                      </a:ext>
                    </a:extLst>
                  </p:cNvPr>
                  <p:cNvSpPr/>
                  <p:nvPr/>
                </p:nvSpPr>
                <p:spPr>
                  <a:xfrm rot="625307">
                    <a:off x="5343283" y="971020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7BA32842-7740-40DF-BDE3-C942E14D5014}"/>
                      </a:ext>
                    </a:extLst>
                  </p:cNvPr>
                  <p:cNvSpPr/>
                  <p:nvPr/>
                </p:nvSpPr>
                <p:spPr>
                  <a:xfrm rot="20974693" flipH="1">
                    <a:off x="5706333" y="971021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楕円 136">
                    <a:extLst>
                      <a:ext uri="{FF2B5EF4-FFF2-40B4-BE49-F238E27FC236}">
                        <a16:creationId xmlns:a16="http://schemas.microsoft.com/office/drawing/2014/main" id="{7151F1DA-AA87-41B4-9A52-4FF85E70D59F}"/>
                      </a:ext>
                    </a:extLst>
                  </p:cNvPr>
                  <p:cNvSpPr/>
                  <p:nvPr/>
                </p:nvSpPr>
                <p:spPr>
                  <a:xfrm>
                    <a:off x="5459172" y="1059450"/>
                    <a:ext cx="409646" cy="40964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4" name="弦 123">
                  <a:extLst>
                    <a:ext uri="{FF2B5EF4-FFF2-40B4-BE49-F238E27FC236}">
                      <a16:creationId xmlns:a16="http://schemas.microsoft.com/office/drawing/2014/main" id="{34FA2173-9613-4C55-B3A0-0DFC8A9CFB5A}"/>
                    </a:ext>
                  </a:extLst>
                </p:cNvPr>
                <p:cNvSpPr/>
                <p:nvPr/>
              </p:nvSpPr>
              <p:spPr>
                <a:xfrm>
                  <a:off x="5208072" y="3684949"/>
                  <a:ext cx="192392" cy="192392"/>
                </a:xfrm>
                <a:prstGeom prst="chord">
                  <a:avLst>
                    <a:gd name="adj1" fmla="val 30609"/>
                    <a:gd name="adj2" fmla="val 14487111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" name="弦 124">
                  <a:extLst>
                    <a:ext uri="{FF2B5EF4-FFF2-40B4-BE49-F238E27FC236}">
                      <a16:creationId xmlns:a16="http://schemas.microsoft.com/office/drawing/2014/main" id="{43E97506-46FE-41E0-8D58-682AD337E9CE}"/>
                    </a:ext>
                  </a:extLst>
                </p:cNvPr>
                <p:cNvSpPr/>
                <p:nvPr/>
              </p:nvSpPr>
              <p:spPr>
                <a:xfrm flipH="1">
                  <a:off x="5536106" y="3684949"/>
                  <a:ext cx="192392" cy="192392"/>
                </a:xfrm>
                <a:prstGeom prst="chord">
                  <a:avLst>
                    <a:gd name="adj1" fmla="val 30609"/>
                    <a:gd name="adj2" fmla="val 14487111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0DB6AA31-3E88-4780-A3A5-E4DD11D581CA}"/>
                    </a:ext>
                  </a:extLst>
                </p:cNvPr>
                <p:cNvGrpSpPr/>
                <p:nvPr/>
              </p:nvGrpSpPr>
              <p:grpSpPr>
                <a:xfrm>
                  <a:off x="5227236" y="3910504"/>
                  <a:ext cx="466929" cy="219247"/>
                  <a:chOff x="3456321" y="4086052"/>
                  <a:chExt cx="466929" cy="219247"/>
                </a:xfrm>
                <a:solidFill>
                  <a:schemeClr val="bg1"/>
                </a:solidFill>
              </p:grpSpPr>
              <p:sp>
                <p:nvSpPr>
                  <p:cNvPr id="130" name="フリーフォーム: 図形 129">
                    <a:extLst>
                      <a:ext uri="{FF2B5EF4-FFF2-40B4-BE49-F238E27FC236}">
                        <a16:creationId xmlns:a16="http://schemas.microsoft.com/office/drawing/2014/main" id="{D7A6AB72-FC8F-4713-AA6B-4E6878F7B936}"/>
                      </a:ext>
                    </a:extLst>
                  </p:cNvPr>
                  <p:cNvSpPr/>
                  <p:nvPr/>
                </p:nvSpPr>
                <p:spPr>
                  <a:xfrm>
                    <a:off x="3734902" y="4090600"/>
                    <a:ext cx="75860" cy="210150"/>
                  </a:xfrm>
                  <a:custGeom>
                    <a:avLst/>
                    <a:gdLst>
                      <a:gd name="connsiteX0" fmla="*/ 0 w 75860"/>
                      <a:gd name="connsiteY0" fmla="*/ 0 h 210150"/>
                      <a:gd name="connsiteX1" fmla="*/ 16808 w 75860"/>
                      <a:gd name="connsiteY1" fmla="*/ 1694 h 210150"/>
                      <a:gd name="connsiteX2" fmla="*/ 74485 w 75860"/>
                      <a:gd name="connsiteY2" fmla="*/ 19598 h 210150"/>
                      <a:gd name="connsiteX3" fmla="*/ 75860 w 75860"/>
                      <a:gd name="connsiteY3" fmla="*/ 20344 h 210150"/>
                      <a:gd name="connsiteX4" fmla="*/ 75860 w 75860"/>
                      <a:gd name="connsiteY4" fmla="*/ 189806 h 210150"/>
                      <a:gd name="connsiteX5" fmla="*/ 74485 w 75860"/>
                      <a:gd name="connsiteY5" fmla="*/ 190552 h 210150"/>
                      <a:gd name="connsiteX6" fmla="*/ 16808 w 75860"/>
                      <a:gd name="connsiteY6" fmla="*/ 208455 h 210150"/>
                      <a:gd name="connsiteX7" fmla="*/ 0 w 75860"/>
                      <a:gd name="connsiteY7" fmla="*/ 210150 h 210150"/>
                      <a:gd name="connsiteX8" fmla="*/ 0 w 75860"/>
                      <a:gd name="connsiteY8" fmla="*/ 0 h 210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5860" h="210150">
                        <a:moveTo>
                          <a:pt x="0" y="0"/>
                        </a:moveTo>
                        <a:lnTo>
                          <a:pt x="16808" y="1694"/>
                        </a:lnTo>
                        <a:cubicBezTo>
                          <a:pt x="36811" y="5787"/>
                          <a:pt x="56105" y="11823"/>
                          <a:pt x="74485" y="19598"/>
                        </a:cubicBezTo>
                        <a:lnTo>
                          <a:pt x="75860" y="20344"/>
                        </a:lnTo>
                        <a:lnTo>
                          <a:pt x="75860" y="189806"/>
                        </a:lnTo>
                        <a:lnTo>
                          <a:pt x="74485" y="190552"/>
                        </a:lnTo>
                        <a:cubicBezTo>
                          <a:pt x="56105" y="198326"/>
                          <a:pt x="36811" y="204363"/>
                          <a:pt x="16808" y="208455"/>
                        </a:cubicBezTo>
                        <a:lnTo>
                          <a:pt x="0" y="21015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1" name="フリーフォーム: 図形 130">
                    <a:extLst>
                      <a:ext uri="{FF2B5EF4-FFF2-40B4-BE49-F238E27FC236}">
                        <a16:creationId xmlns:a16="http://schemas.microsoft.com/office/drawing/2014/main" id="{25C0AEEF-481A-4627-88BB-3A5FA363C3C9}"/>
                      </a:ext>
                    </a:extLst>
                  </p:cNvPr>
                  <p:cNvSpPr/>
                  <p:nvPr/>
                </p:nvSpPr>
                <p:spPr>
                  <a:xfrm>
                    <a:off x="3568215" y="4090660"/>
                    <a:ext cx="75860" cy="210031"/>
                  </a:xfrm>
                  <a:custGeom>
                    <a:avLst/>
                    <a:gdLst>
                      <a:gd name="connsiteX0" fmla="*/ 75860 w 75860"/>
                      <a:gd name="connsiteY0" fmla="*/ 0 h 210031"/>
                      <a:gd name="connsiteX1" fmla="*/ 75860 w 75860"/>
                      <a:gd name="connsiteY1" fmla="*/ 210031 h 210031"/>
                      <a:gd name="connsiteX2" fmla="*/ 59645 w 75860"/>
                      <a:gd name="connsiteY2" fmla="*/ 208396 h 210031"/>
                      <a:gd name="connsiteX3" fmla="*/ 1968 w 75860"/>
                      <a:gd name="connsiteY3" fmla="*/ 190493 h 210031"/>
                      <a:gd name="connsiteX4" fmla="*/ 0 w 75860"/>
                      <a:gd name="connsiteY4" fmla="*/ 189425 h 210031"/>
                      <a:gd name="connsiteX5" fmla="*/ 0 w 75860"/>
                      <a:gd name="connsiteY5" fmla="*/ 20607 h 210031"/>
                      <a:gd name="connsiteX6" fmla="*/ 1968 w 75860"/>
                      <a:gd name="connsiteY6" fmla="*/ 19539 h 210031"/>
                      <a:gd name="connsiteX7" fmla="*/ 59645 w 75860"/>
                      <a:gd name="connsiteY7" fmla="*/ 1635 h 210031"/>
                      <a:gd name="connsiteX8" fmla="*/ 75860 w 75860"/>
                      <a:gd name="connsiteY8" fmla="*/ 0 h 210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5860" h="210031">
                        <a:moveTo>
                          <a:pt x="75860" y="0"/>
                        </a:moveTo>
                        <a:lnTo>
                          <a:pt x="75860" y="210031"/>
                        </a:lnTo>
                        <a:lnTo>
                          <a:pt x="59645" y="208396"/>
                        </a:lnTo>
                        <a:cubicBezTo>
                          <a:pt x="39643" y="204304"/>
                          <a:pt x="20348" y="198267"/>
                          <a:pt x="1968" y="190493"/>
                        </a:cubicBezTo>
                        <a:lnTo>
                          <a:pt x="0" y="189425"/>
                        </a:lnTo>
                        <a:lnTo>
                          <a:pt x="0" y="20607"/>
                        </a:lnTo>
                        <a:lnTo>
                          <a:pt x="1968" y="19539"/>
                        </a:lnTo>
                        <a:cubicBezTo>
                          <a:pt x="20348" y="11764"/>
                          <a:pt x="39643" y="5728"/>
                          <a:pt x="59645" y="1635"/>
                        </a:cubicBezTo>
                        <a:lnTo>
                          <a:pt x="7586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C0DD333E-13AC-4252-A1A7-79A6480D511A}"/>
                      </a:ext>
                    </a:extLst>
                  </p:cNvPr>
                  <p:cNvSpPr/>
                  <p:nvPr/>
                </p:nvSpPr>
                <p:spPr>
                  <a:xfrm>
                    <a:off x="3644075" y="4086052"/>
                    <a:ext cx="90827" cy="219247"/>
                  </a:xfrm>
                  <a:custGeom>
                    <a:avLst/>
                    <a:gdLst>
                      <a:gd name="connsiteX0" fmla="*/ 45710 w 90827"/>
                      <a:gd name="connsiteY0" fmla="*/ 0 h 219247"/>
                      <a:gd name="connsiteX1" fmla="*/ 90827 w 90827"/>
                      <a:gd name="connsiteY1" fmla="*/ 4549 h 219247"/>
                      <a:gd name="connsiteX2" fmla="*/ 90827 w 90827"/>
                      <a:gd name="connsiteY2" fmla="*/ 214699 h 219247"/>
                      <a:gd name="connsiteX3" fmla="*/ 45710 w 90827"/>
                      <a:gd name="connsiteY3" fmla="*/ 219247 h 219247"/>
                      <a:gd name="connsiteX4" fmla="*/ 0 w 90827"/>
                      <a:gd name="connsiteY4" fmla="*/ 214639 h 219247"/>
                      <a:gd name="connsiteX5" fmla="*/ 0 w 90827"/>
                      <a:gd name="connsiteY5" fmla="*/ 4608 h 219247"/>
                      <a:gd name="connsiteX6" fmla="*/ 45710 w 90827"/>
                      <a:gd name="connsiteY6" fmla="*/ 0 h 219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0827" h="219247">
                        <a:moveTo>
                          <a:pt x="45710" y="0"/>
                        </a:moveTo>
                        <a:lnTo>
                          <a:pt x="90827" y="4549"/>
                        </a:lnTo>
                        <a:lnTo>
                          <a:pt x="90827" y="214699"/>
                        </a:lnTo>
                        <a:lnTo>
                          <a:pt x="45710" y="219247"/>
                        </a:lnTo>
                        <a:lnTo>
                          <a:pt x="0" y="214639"/>
                        </a:lnTo>
                        <a:lnTo>
                          <a:pt x="0" y="4608"/>
                        </a:lnTo>
                        <a:lnTo>
                          <a:pt x="4571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E5319046-BFBE-42A1-9BC5-3EAE6C01B109}"/>
                      </a:ext>
                    </a:extLst>
                  </p:cNvPr>
                  <p:cNvSpPr/>
                  <p:nvPr/>
                </p:nvSpPr>
                <p:spPr>
                  <a:xfrm>
                    <a:off x="3810762" y="4110944"/>
                    <a:ext cx="112488" cy="169462"/>
                  </a:xfrm>
                  <a:custGeom>
                    <a:avLst/>
                    <a:gdLst>
                      <a:gd name="connsiteX0" fmla="*/ 0 w 112488"/>
                      <a:gd name="connsiteY0" fmla="*/ 0 h 169462"/>
                      <a:gd name="connsiteX1" fmla="*/ 50819 w 112488"/>
                      <a:gd name="connsiteY1" fmla="*/ 27584 h 169462"/>
                      <a:gd name="connsiteX2" fmla="*/ 96294 w 112488"/>
                      <a:gd name="connsiteY2" fmla="*/ 65104 h 169462"/>
                      <a:gd name="connsiteX3" fmla="*/ 112488 w 112488"/>
                      <a:gd name="connsiteY3" fmla="*/ 84731 h 169462"/>
                      <a:gd name="connsiteX4" fmla="*/ 96294 w 112488"/>
                      <a:gd name="connsiteY4" fmla="*/ 104358 h 169462"/>
                      <a:gd name="connsiteX5" fmla="*/ 50819 w 112488"/>
                      <a:gd name="connsiteY5" fmla="*/ 141878 h 169462"/>
                      <a:gd name="connsiteX6" fmla="*/ 0 w 112488"/>
                      <a:gd name="connsiteY6" fmla="*/ 169462 h 169462"/>
                      <a:gd name="connsiteX7" fmla="*/ 0 w 112488"/>
                      <a:gd name="connsiteY7" fmla="*/ 0 h 1694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488" h="169462">
                        <a:moveTo>
                          <a:pt x="0" y="0"/>
                        </a:moveTo>
                        <a:lnTo>
                          <a:pt x="50819" y="27584"/>
                        </a:lnTo>
                        <a:cubicBezTo>
                          <a:pt x="67166" y="38627"/>
                          <a:pt x="82393" y="51203"/>
                          <a:pt x="96294" y="65104"/>
                        </a:cubicBezTo>
                        <a:lnTo>
                          <a:pt x="112488" y="84731"/>
                        </a:lnTo>
                        <a:lnTo>
                          <a:pt x="96294" y="104358"/>
                        </a:lnTo>
                        <a:cubicBezTo>
                          <a:pt x="82393" y="118259"/>
                          <a:pt x="67166" y="130834"/>
                          <a:pt x="50819" y="141878"/>
                        </a:cubicBezTo>
                        <a:lnTo>
                          <a:pt x="0" y="16946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AA1B3F05-544E-405E-BE95-AFBE5CCFB555}"/>
                      </a:ext>
                    </a:extLst>
                  </p:cNvPr>
                  <p:cNvSpPr/>
                  <p:nvPr/>
                </p:nvSpPr>
                <p:spPr>
                  <a:xfrm>
                    <a:off x="3456321" y="4111266"/>
                    <a:ext cx="111894" cy="168818"/>
                  </a:xfrm>
                  <a:custGeom>
                    <a:avLst/>
                    <a:gdLst>
                      <a:gd name="connsiteX0" fmla="*/ 111894 w 111894"/>
                      <a:gd name="connsiteY0" fmla="*/ 0 h 168818"/>
                      <a:gd name="connsiteX1" fmla="*/ 111894 w 111894"/>
                      <a:gd name="connsiteY1" fmla="*/ 168818 h 168818"/>
                      <a:gd name="connsiteX2" fmla="*/ 61668 w 111894"/>
                      <a:gd name="connsiteY2" fmla="*/ 141556 h 168818"/>
                      <a:gd name="connsiteX3" fmla="*/ 16194 w 111894"/>
                      <a:gd name="connsiteY3" fmla="*/ 104036 h 168818"/>
                      <a:gd name="connsiteX4" fmla="*/ 0 w 111894"/>
                      <a:gd name="connsiteY4" fmla="*/ 84409 h 168818"/>
                      <a:gd name="connsiteX5" fmla="*/ 16194 w 111894"/>
                      <a:gd name="connsiteY5" fmla="*/ 64782 h 168818"/>
                      <a:gd name="connsiteX6" fmla="*/ 61668 w 111894"/>
                      <a:gd name="connsiteY6" fmla="*/ 27262 h 168818"/>
                      <a:gd name="connsiteX7" fmla="*/ 111894 w 111894"/>
                      <a:gd name="connsiteY7" fmla="*/ 0 h 1688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894" h="168818">
                        <a:moveTo>
                          <a:pt x="111894" y="0"/>
                        </a:moveTo>
                        <a:lnTo>
                          <a:pt x="111894" y="168818"/>
                        </a:lnTo>
                        <a:lnTo>
                          <a:pt x="61668" y="141556"/>
                        </a:lnTo>
                        <a:cubicBezTo>
                          <a:pt x="45322" y="130512"/>
                          <a:pt x="30095" y="117937"/>
                          <a:pt x="16194" y="104036"/>
                        </a:cubicBezTo>
                        <a:lnTo>
                          <a:pt x="0" y="84409"/>
                        </a:lnTo>
                        <a:lnTo>
                          <a:pt x="16194" y="64782"/>
                        </a:lnTo>
                        <a:cubicBezTo>
                          <a:pt x="30095" y="50881"/>
                          <a:pt x="45322" y="38305"/>
                          <a:pt x="61668" y="27262"/>
                        </a:cubicBezTo>
                        <a:lnTo>
                          <a:pt x="11189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BEB4418C-5E1F-4315-832C-915492E9904F}"/>
                    </a:ext>
                  </a:extLst>
                </p:cNvPr>
                <p:cNvGrpSpPr/>
                <p:nvPr/>
              </p:nvGrpSpPr>
              <p:grpSpPr>
                <a:xfrm>
                  <a:off x="5223114" y="3368040"/>
                  <a:ext cx="488046" cy="240049"/>
                  <a:chOff x="2987181" y="1306891"/>
                  <a:chExt cx="396625" cy="195083"/>
                </a:xfrm>
              </p:grpSpPr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D28DE15D-C848-492A-8B20-993E6A9D3882}"/>
                      </a:ext>
                    </a:extLst>
                  </p:cNvPr>
                  <p:cNvSpPr/>
                  <p:nvPr/>
                </p:nvSpPr>
                <p:spPr>
                  <a:xfrm>
                    <a:off x="3004313" y="1306891"/>
                    <a:ext cx="364264" cy="173666"/>
                  </a:xfrm>
                  <a:custGeom>
                    <a:avLst/>
                    <a:gdLst>
                      <a:gd name="connsiteX0" fmla="*/ 247051 w 494102"/>
                      <a:gd name="connsiteY0" fmla="*/ 0 h 235568"/>
                      <a:gd name="connsiteX1" fmla="*/ 490656 w 494102"/>
                      <a:gd name="connsiteY1" fmla="*/ 200967 h 235568"/>
                      <a:gd name="connsiteX2" fmla="*/ 494102 w 494102"/>
                      <a:gd name="connsiteY2" fmla="*/ 235568 h 235568"/>
                      <a:gd name="connsiteX3" fmla="*/ 0 w 494102"/>
                      <a:gd name="connsiteY3" fmla="*/ 235568 h 235568"/>
                      <a:gd name="connsiteX4" fmla="*/ 3446 w 494102"/>
                      <a:gd name="connsiteY4" fmla="*/ 200967 h 235568"/>
                      <a:gd name="connsiteX5" fmla="*/ 247051 w 494102"/>
                      <a:gd name="connsiteY5" fmla="*/ 0 h 2355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94102" h="235568">
                        <a:moveTo>
                          <a:pt x="247051" y="0"/>
                        </a:moveTo>
                        <a:cubicBezTo>
                          <a:pt x="367214" y="0"/>
                          <a:pt x="467470" y="86275"/>
                          <a:pt x="490656" y="200967"/>
                        </a:cubicBezTo>
                        <a:lnTo>
                          <a:pt x="494102" y="235568"/>
                        </a:lnTo>
                        <a:lnTo>
                          <a:pt x="0" y="235568"/>
                        </a:lnTo>
                        <a:lnTo>
                          <a:pt x="3446" y="200967"/>
                        </a:lnTo>
                        <a:cubicBezTo>
                          <a:pt x="26633" y="86275"/>
                          <a:pt x="126888" y="0"/>
                          <a:pt x="24705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9" name="四角形: 角を丸くする 128">
                    <a:extLst>
                      <a:ext uri="{FF2B5EF4-FFF2-40B4-BE49-F238E27FC236}">
                        <a16:creationId xmlns:a16="http://schemas.microsoft.com/office/drawing/2014/main" id="{BF954171-CF74-4E12-9E28-F5550B2B4CB9}"/>
                      </a:ext>
                    </a:extLst>
                  </p:cNvPr>
                  <p:cNvSpPr/>
                  <p:nvPr/>
                </p:nvSpPr>
                <p:spPr>
                  <a:xfrm>
                    <a:off x="2987181" y="1468268"/>
                    <a:ext cx="396625" cy="337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119" name="星: 16 pt 118">
              <a:extLst>
                <a:ext uri="{FF2B5EF4-FFF2-40B4-BE49-F238E27FC236}">
                  <a16:creationId xmlns:a16="http://schemas.microsoft.com/office/drawing/2014/main" id="{EB157493-DAE6-4F18-9728-77901D1D43BB}"/>
                </a:ext>
              </a:extLst>
            </p:cNvPr>
            <p:cNvSpPr/>
            <p:nvPr/>
          </p:nvSpPr>
          <p:spPr>
            <a:xfrm rot="20700000">
              <a:off x="3303749" y="2989430"/>
              <a:ext cx="663879" cy="663879"/>
            </a:xfrm>
            <a:prstGeom prst="star16">
              <a:avLst>
                <a:gd name="adj" fmla="val 44143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テキスト ボックス 119">
              <a:extLst>
                <a:ext uri="{FF2B5EF4-FFF2-40B4-BE49-F238E27FC236}">
                  <a16:creationId xmlns:a16="http://schemas.microsoft.com/office/drawing/2014/main" id="{C08CA457-A9BA-49E5-9DCD-43B76EEEE1E8}"/>
                </a:ext>
              </a:extLst>
            </p:cNvPr>
            <p:cNvSpPr txBox="1"/>
            <p:nvPr/>
          </p:nvSpPr>
          <p:spPr>
            <a:xfrm rot="4500000">
              <a:off x="3411689" y="3185386"/>
              <a:ext cx="434715" cy="25244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突撃</a:t>
              </a:r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D8D5AC26-B331-4AA2-8E07-7D7B98873BED}"/>
              </a:ext>
            </a:extLst>
          </p:cNvPr>
          <p:cNvGrpSpPr/>
          <p:nvPr/>
        </p:nvGrpSpPr>
        <p:grpSpPr>
          <a:xfrm>
            <a:off x="6711986" y="3974092"/>
            <a:ext cx="2318208" cy="2259973"/>
            <a:chOff x="4177709" y="2818624"/>
            <a:chExt cx="1544753" cy="1505948"/>
          </a:xfrm>
        </p:grpSpPr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C782B34B-C98C-4245-A1AB-2A27EA485297}"/>
                </a:ext>
              </a:extLst>
            </p:cNvPr>
            <p:cNvGrpSpPr/>
            <p:nvPr/>
          </p:nvGrpSpPr>
          <p:grpSpPr>
            <a:xfrm>
              <a:off x="4916294" y="3594421"/>
              <a:ext cx="732548" cy="730151"/>
              <a:chOff x="3693256" y="3542775"/>
              <a:chExt cx="1916799" cy="1910525"/>
            </a:xfrm>
          </p:grpSpPr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7993E5F0-BB5A-4699-BFE5-DEBE0CF65C1C}"/>
                  </a:ext>
                </a:extLst>
              </p:cNvPr>
              <p:cNvSpPr/>
              <p:nvPr/>
            </p:nvSpPr>
            <p:spPr>
              <a:xfrm rot="18513278">
                <a:off x="4656123" y="4096942"/>
                <a:ext cx="619641" cy="932961"/>
              </a:xfrm>
              <a:custGeom>
                <a:avLst/>
                <a:gdLst>
                  <a:gd name="connsiteX0" fmla="*/ 468343 w 936686"/>
                  <a:gd name="connsiteY0" fmla="*/ 0 h 1220480"/>
                  <a:gd name="connsiteX1" fmla="*/ 799512 w 936686"/>
                  <a:gd name="connsiteY1" fmla="*/ 137174 h 1220480"/>
                  <a:gd name="connsiteX2" fmla="*/ 799512 w 936686"/>
                  <a:gd name="connsiteY2" fmla="*/ 799512 h 1220480"/>
                  <a:gd name="connsiteX3" fmla="*/ 468343 w 936686"/>
                  <a:gd name="connsiteY3" fmla="*/ 1220480 h 1220480"/>
                  <a:gd name="connsiteX4" fmla="*/ 137174 w 936686"/>
                  <a:gd name="connsiteY4" fmla="*/ 799512 h 1220480"/>
                  <a:gd name="connsiteX5" fmla="*/ 137174 w 936686"/>
                  <a:gd name="connsiteY5" fmla="*/ 137174 h 1220480"/>
                  <a:gd name="connsiteX6" fmla="*/ 468343 w 936686"/>
                  <a:gd name="connsiteY6" fmla="*/ 0 h 12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6686" h="1220480">
                    <a:moveTo>
                      <a:pt x="468343" y="0"/>
                    </a:moveTo>
                    <a:cubicBezTo>
                      <a:pt x="588203" y="0"/>
                      <a:pt x="708062" y="45725"/>
                      <a:pt x="799512" y="137174"/>
                    </a:cubicBezTo>
                    <a:cubicBezTo>
                      <a:pt x="982411" y="320074"/>
                      <a:pt x="982411" y="616612"/>
                      <a:pt x="799512" y="799512"/>
                    </a:cubicBezTo>
                    <a:cubicBezTo>
                      <a:pt x="674156" y="924868"/>
                      <a:pt x="563767" y="1065190"/>
                      <a:pt x="468343" y="1220480"/>
                    </a:cubicBezTo>
                    <a:cubicBezTo>
                      <a:pt x="372920" y="1065190"/>
                      <a:pt x="262530" y="924868"/>
                      <a:pt x="137174" y="799512"/>
                    </a:cubicBezTo>
                    <a:cubicBezTo>
                      <a:pt x="-45725" y="616612"/>
                      <a:pt x="-45725" y="320074"/>
                      <a:pt x="137174" y="137174"/>
                    </a:cubicBezTo>
                    <a:cubicBezTo>
                      <a:pt x="228624" y="45725"/>
                      <a:pt x="348484" y="0"/>
                      <a:pt x="4683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3A594EEF-AE7C-4853-AF3C-DB61A3A3BCBE}"/>
                  </a:ext>
                </a:extLst>
              </p:cNvPr>
              <p:cNvSpPr/>
              <p:nvPr/>
            </p:nvSpPr>
            <p:spPr>
              <a:xfrm rot="18513278">
                <a:off x="4490855" y="4241119"/>
                <a:ext cx="595699" cy="390910"/>
              </a:xfrm>
              <a:custGeom>
                <a:avLst/>
                <a:gdLst>
                  <a:gd name="connsiteX0" fmla="*/ 528897 w 595699"/>
                  <a:gd name="connsiteY0" fmla="*/ 52375 h 390910"/>
                  <a:gd name="connsiteX1" fmla="*/ 568598 w 595699"/>
                  <a:gd name="connsiteY1" fmla="*/ 108537 h 390910"/>
                  <a:gd name="connsiteX2" fmla="*/ 595699 w 595699"/>
                  <a:gd name="connsiteY2" fmla="*/ 168048 h 390910"/>
                  <a:gd name="connsiteX3" fmla="*/ 580926 w 595699"/>
                  <a:gd name="connsiteY3" fmla="*/ 198271 h 390910"/>
                  <a:gd name="connsiteX4" fmla="*/ 404080 w 595699"/>
                  <a:gd name="connsiteY4" fmla="*/ 354447 h 390910"/>
                  <a:gd name="connsiteX5" fmla="*/ 25716 w 595699"/>
                  <a:gd name="connsiteY5" fmla="*/ 331541 h 390910"/>
                  <a:gd name="connsiteX6" fmla="*/ 592 w 595699"/>
                  <a:gd name="connsiteY6" fmla="*/ 312664 h 390910"/>
                  <a:gd name="connsiteX7" fmla="*/ 0 w 595699"/>
                  <a:gd name="connsiteY7" fmla="*/ 305527 h 390910"/>
                  <a:gd name="connsiteX8" fmla="*/ 22686 w 595699"/>
                  <a:gd name="connsiteY8" fmla="*/ 170808 h 390910"/>
                  <a:gd name="connsiteX9" fmla="*/ 44183 w 595699"/>
                  <a:gd name="connsiteY9" fmla="*/ 123602 h 390910"/>
                  <a:gd name="connsiteX10" fmla="*/ 45811 w 595699"/>
                  <a:gd name="connsiteY10" fmla="*/ 126378 h 390910"/>
                  <a:gd name="connsiteX11" fmla="*/ 334515 w 595699"/>
                  <a:gd name="connsiteY11" fmla="*/ 201731 h 390910"/>
                  <a:gd name="connsiteX12" fmla="*/ 457830 w 595699"/>
                  <a:gd name="connsiteY12" fmla="*/ 69705 h 390910"/>
                  <a:gd name="connsiteX13" fmla="*/ 469604 w 595699"/>
                  <a:gd name="connsiteY13" fmla="*/ 0 h 390910"/>
                  <a:gd name="connsiteX14" fmla="*/ 480294 w 595699"/>
                  <a:gd name="connsiteY14" fmla="*/ 6500 h 390910"/>
                  <a:gd name="connsiteX15" fmla="*/ 528897 w 595699"/>
                  <a:gd name="connsiteY15" fmla="*/ 52375 h 390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5699" h="390910">
                    <a:moveTo>
                      <a:pt x="528897" y="52375"/>
                    </a:moveTo>
                    <a:cubicBezTo>
                      <a:pt x="544021" y="69851"/>
                      <a:pt x="557254" y="88685"/>
                      <a:pt x="568598" y="108537"/>
                    </a:cubicBezTo>
                    <a:lnTo>
                      <a:pt x="595699" y="168048"/>
                    </a:lnTo>
                    <a:lnTo>
                      <a:pt x="580926" y="198271"/>
                    </a:lnTo>
                    <a:cubicBezTo>
                      <a:pt x="540283" y="264534"/>
                      <a:pt x="480128" y="319805"/>
                      <a:pt x="404080" y="354447"/>
                    </a:cubicBezTo>
                    <a:cubicBezTo>
                      <a:pt x="277334" y="412182"/>
                      <a:pt x="136327" y="399000"/>
                      <a:pt x="25716" y="331541"/>
                    </a:cubicBezTo>
                    <a:lnTo>
                      <a:pt x="592" y="312664"/>
                    </a:lnTo>
                    <a:lnTo>
                      <a:pt x="0" y="305527"/>
                    </a:lnTo>
                    <a:cubicBezTo>
                      <a:pt x="0" y="259716"/>
                      <a:pt x="7562" y="213904"/>
                      <a:pt x="22686" y="170808"/>
                    </a:cubicBezTo>
                    <a:lnTo>
                      <a:pt x="44183" y="123602"/>
                    </a:lnTo>
                    <a:lnTo>
                      <a:pt x="45811" y="126378"/>
                    </a:lnTo>
                    <a:cubicBezTo>
                      <a:pt x="110614" y="214984"/>
                      <a:pt x="230738" y="249004"/>
                      <a:pt x="334515" y="201731"/>
                    </a:cubicBezTo>
                    <a:cubicBezTo>
                      <a:pt x="393816" y="174717"/>
                      <a:pt x="436593" y="126256"/>
                      <a:pt x="457830" y="69705"/>
                    </a:cubicBezTo>
                    <a:lnTo>
                      <a:pt x="469604" y="0"/>
                    </a:lnTo>
                    <a:lnTo>
                      <a:pt x="480294" y="6500"/>
                    </a:lnTo>
                    <a:cubicBezTo>
                      <a:pt x="497474" y="19607"/>
                      <a:pt x="513773" y="34899"/>
                      <a:pt x="528897" y="5237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EC34363C-8BD8-4AD3-A2DB-3BD33D5E9913}"/>
                  </a:ext>
                </a:extLst>
              </p:cNvPr>
              <p:cNvSpPr/>
              <p:nvPr/>
            </p:nvSpPr>
            <p:spPr>
              <a:xfrm rot="18513278">
                <a:off x="4785383" y="4488094"/>
                <a:ext cx="568774" cy="277693"/>
              </a:xfrm>
              <a:custGeom>
                <a:avLst/>
                <a:gdLst>
                  <a:gd name="connsiteX0" fmla="*/ 568774 w 568774"/>
                  <a:gd name="connsiteY0" fmla="*/ 0 h 277693"/>
                  <a:gd name="connsiteX1" fmla="*/ 557183 w 568774"/>
                  <a:gd name="connsiteY1" fmla="*/ 45193 h 277693"/>
                  <a:gd name="connsiteX2" fmla="*/ 489125 w 568774"/>
                  <a:gd name="connsiteY2" fmla="*/ 163626 h 277693"/>
                  <a:gd name="connsiteX3" fmla="*/ 428038 w 568774"/>
                  <a:gd name="connsiteY3" fmla="*/ 243179 h 277693"/>
                  <a:gd name="connsiteX4" fmla="*/ 329526 w 568774"/>
                  <a:gd name="connsiteY4" fmla="*/ 268958 h 277693"/>
                  <a:gd name="connsiteX5" fmla="*/ 212134 w 568774"/>
                  <a:gd name="connsiteY5" fmla="*/ 277602 h 277693"/>
                  <a:gd name="connsiteX6" fmla="*/ 131939 w 568774"/>
                  <a:gd name="connsiteY6" fmla="*/ 269068 h 277693"/>
                  <a:gd name="connsiteX7" fmla="*/ 50972 w 568774"/>
                  <a:gd name="connsiteY7" fmla="*/ 163626 h 277693"/>
                  <a:gd name="connsiteX8" fmla="*/ 11271 w 568774"/>
                  <a:gd name="connsiteY8" fmla="*/ 107464 h 277693"/>
                  <a:gd name="connsiteX9" fmla="*/ 0 w 568774"/>
                  <a:gd name="connsiteY9" fmla="*/ 82713 h 277693"/>
                  <a:gd name="connsiteX10" fmla="*/ 35462 w 568774"/>
                  <a:gd name="connsiteY10" fmla="*/ 100459 h 277693"/>
                  <a:gd name="connsiteX11" fmla="*/ 483637 w 568774"/>
                  <a:gd name="connsiteY11" fmla="*/ 64341 h 277693"/>
                  <a:gd name="connsiteX12" fmla="*/ 561308 w 568774"/>
                  <a:gd name="connsiteY12" fmla="*/ 7909 h 277693"/>
                  <a:gd name="connsiteX13" fmla="*/ 568774 w 568774"/>
                  <a:gd name="connsiteY13" fmla="*/ 0 h 277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68774" h="277693">
                    <a:moveTo>
                      <a:pt x="568774" y="0"/>
                    </a:moveTo>
                    <a:lnTo>
                      <a:pt x="557183" y="45193"/>
                    </a:lnTo>
                    <a:cubicBezTo>
                      <a:pt x="542059" y="88290"/>
                      <a:pt x="519373" y="128673"/>
                      <a:pt x="489125" y="163626"/>
                    </a:cubicBezTo>
                    <a:lnTo>
                      <a:pt x="428038" y="243179"/>
                    </a:lnTo>
                    <a:lnTo>
                      <a:pt x="329526" y="268958"/>
                    </a:lnTo>
                    <a:cubicBezTo>
                      <a:pt x="290536" y="275407"/>
                      <a:pt x="251242" y="278256"/>
                      <a:pt x="212134" y="277602"/>
                    </a:cubicBezTo>
                    <a:lnTo>
                      <a:pt x="131939" y="269068"/>
                    </a:lnTo>
                    <a:lnTo>
                      <a:pt x="50972" y="163626"/>
                    </a:lnTo>
                    <a:cubicBezTo>
                      <a:pt x="35848" y="146149"/>
                      <a:pt x="22615" y="127316"/>
                      <a:pt x="11271" y="107464"/>
                    </a:cubicBezTo>
                    <a:lnTo>
                      <a:pt x="0" y="82713"/>
                    </a:lnTo>
                    <a:lnTo>
                      <a:pt x="35462" y="100459"/>
                    </a:lnTo>
                    <a:cubicBezTo>
                      <a:pt x="178040" y="156375"/>
                      <a:pt x="343367" y="147487"/>
                      <a:pt x="483637" y="64341"/>
                    </a:cubicBezTo>
                    <a:cubicBezTo>
                      <a:pt x="511691" y="47712"/>
                      <a:pt x="537621" y="28777"/>
                      <a:pt x="561308" y="7909"/>
                    </a:cubicBezTo>
                    <a:lnTo>
                      <a:pt x="568774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1065F9C9-C698-4D18-89C0-9BCD15FE1C23}"/>
                  </a:ext>
                </a:extLst>
              </p:cNvPr>
              <p:cNvSpPr/>
              <p:nvPr/>
            </p:nvSpPr>
            <p:spPr>
              <a:xfrm>
                <a:off x="4451647" y="4114446"/>
                <a:ext cx="463678" cy="463679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EF0C105A-E7E3-4DB8-B63D-5D475FF33BF1}"/>
                  </a:ext>
                </a:extLst>
              </p:cNvPr>
              <p:cNvGrpSpPr/>
              <p:nvPr/>
            </p:nvGrpSpPr>
            <p:grpSpPr>
              <a:xfrm>
                <a:off x="3693256" y="3542775"/>
                <a:ext cx="1916799" cy="1431251"/>
                <a:chOff x="3992474" y="3610727"/>
                <a:chExt cx="2323377" cy="1734838"/>
              </a:xfrm>
            </p:grpSpPr>
            <p:grpSp>
              <p:nvGrpSpPr>
                <p:cNvPr id="260" name="グループ化 259">
                  <a:extLst>
                    <a:ext uri="{FF2B5EF4-FFF2-40B4-BE49-F238E27FC236}">
                      <a16:creationId xmlns:a16="http://schemas.microsoft.com/office/drawing/2014/main" id="{B092C68B-4755-499D-98BB-9B9DC84EB4FA}"/>
                    </a:ext>
                  </a:extLst>
                </p:cNvPr>
                <p:cNvGrpSpPr/>
                <p:nvPr/>
              </p:nvGrpSpPr>
              <p:grpSpPr>
                <a:xfrm rot="2356345" flipH="1">
                  <a:off x="4749604" y="4731090"/>
                  <a:ext cx="790593" cy="614475"/>
                  <a:chOff x="5041403" y="4713390"/>
                  <a:chExt cx="790593" cy="614475"/>
                </a:xfrm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EFABF7B7-EF5E-487C-8891-AB26645B94FC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5041403" y="4718562"/>
                    <a:ext cx="590003" cy="47011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73" name="フリーフォーム: 図形 272">
                    <a:extLst>
                      <a:ext uri="{FF2B5EF4-FFF2-40B4-BE49-F238E27FC236}">
                        <a16:creationId xmlns:a16="http://schemas.microsoft.com/office/drawing/2014/main" id="{7C5C7690-2055-43AE-BA5E-5761CF6AD3DA}"/>
                      </a:ext>
                    </a:extLst>
                  </p:cNvPr>
                  <p:cNvSpPr/>
                  <p:nvPr/>
                </p:nvSpPr>
                <p:spPr>
                  <a:xfrm rot="755758" flipV="1">
                    <a:off x="5060813" y="4713390"/>
                    <a:ext cx="771183" cy="614475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31CB5733-6F38-4E61-BB30-41D7AE02A66B}"/>
                      </a:ext>
                    </a:extLst>
                  </p:cNvPr>
                  <p:cNvSpPr/>
                  <p:nvPr/>
                </p:nvSpPr>
                <p:spPr>
                  <a:xfrm rot="21256345" flipV="1">
                    <a:off x="5188083" y="4729738"/>
                    <a:ext cx="590003" cy="47011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05835259-D2C1-4B80-A814-D142715A1B37}"/>
                    </a:ext>
                  </a:extLst>
                </p:cNvPr>
                <p:cNvSpPr/>
                <p:nvPr/>
              </p:nvSpPr>
              <p:spPr>
                <a:xfrm rot="6105773">
                  <a:off x="4173096" y="3430105"/>
                  <a:ext cx="835454" cy="1196697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>
                  <a:solidFill>
                    <a:srgbClr val="00B0F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2" name="グループ化 261">
                  <a:extLst>
                    <a:ext uri="{FF2B5EF4-FFF2-40B4-BE49-F238E27FC236}">
                      <a16:creationId xmlns:a16="http://schemas.microsoft.com/office/drawing/2014/main" id="{AAEE432A-2895-4723-B3AA-D6FF65B0F9D6}"/>
                    </a:ext>
                  </a:extLst>
                </p:cNvPr>
                <p:cNvGrpSpPr/>
                <p:nvPr/>
              </p:nvGrpSpPr>
              <p:grpSpPr>
                <a:xfrm rot="19243655">
                  <a:off x="4715097" y="4731090"/>
                  <a:ext cx="790594" cy="614475"/>
                  <a:chOff x="4536933" y="4300892"/>
                  <a:chExt cx="790594" cy="614475"/>
                </a:xfrm>
              </p:grpSpPr>
              <p:sp>
                <p:nvSpPr>
                  <p:cNvPr id="269" name="フリーフォーム: 図形 268">
                    <a:extLst>
                      <a:ext uri="{FF2B5EF4-FFF2-40B4-BE49-F238E27FC236}">
                        <a16:creationId xmlns:a16="http://schemas.microsoft.com/office/drawing/2014/main" id="{AFC9C571-8C7D-4F0C-8C96-5925D5F9D519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4536933" y="4306064"/>
                    <a:ext cx="590002" cy="47011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70" name="フリーフォーム: 図形 269">
                    <a:extLst>
                      <a:ext uri="{FF2B5EF4-FFF2-40B4-BE49-F238E27FC236}">
                        <a16:creationId xmlns:a16="http://schemas.microsoft.com/office/drawing/2014/main" id="{FFB6EB21-8C32-4191-A818-94C06D449152}"/>
                      </a:ext>
                    </a:extLst>
                  </p:cNvPr>
                  <p:cNvSpPr/>
                  <p:nvPr/>
                </p:nvSpPr>
                <p:spPr>
                  <a:xfrm rot="755758" flipV="1">
                    <a:off x="4556345" y="4300892"/>
                    <a:ext cx="771182" cy="614475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71" name="フリーフォーム: 図形 270">
                    <a:extLst>
                      <a:ext uri="{FF2B5EF4-FFF2-40B4-BE49-F238E27FC236}">
                        <a16:creationId xmlns:a16="http://schemas.microsoft.com/office/drawing/2014/main" id="{051F7395-BC5A-4540-B9B9-0AE9FD897A6C}"/>
                      </a:ext>
                    </a:extLst>
                  </p:cNvPr>
                  <p:cNvSpPr/>
                  <p:nvPr/>
                </p:nvSpPr>
                <p:spPr>
                  <a:xfrm rot="21558482" flipV="1">
                    <a:off x="4665199" y="4307014"/>
                    <a:ext cx="590002" cy="47011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02AF992E-4B84-4648-8BD3-C16E45729F4B}"/>
                    </a:ext>
                  </a:extLst>
                </p:cNvPr>
                <p:cNvSpPr/>
                <p:nvPr/>
              </p:nvSpPr>
              <p:spPr>
                <a:xfrm rot="15494227" flipH="1">
                  <a:off x="5299776" y="3430105"/>
                  <a:ext cx="835454" cy="1196697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>
                  <a:solidFill>
                    <a:srgbClr val="00B0F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星: 12 pt 263">
                  <a:extLst>
                    <a:ext uri="{FF2B5EF4-FFF2-40B4-BE49-F238E27FC236}">
                      <a16:creationId xmlns:a16="http://schemas.microsoft.com/office/drawing/2014/main" id="{05EF6865-4D4D-4446-8545-50EDAF351988}"/>
                    </a:ext>
                  </a:extLst>
                </p:cNvPr>
                <p:cNvSpPr/>
                <p:nvPr/>
              </p:nvSpPr>
              <p:spPr>
                <a:xfrm>
                  <a:off x="4749254" y="4238779"/>
                  <a:ext cx="680521" cy="663248"/>
                </a:xfrm>
                <a:prstGeom prst="star12">
                  <a:avLst>
                    <a:gd name="adj" fmla="val 44079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5A9F7523-3295-4450-A3AB-5A72068C02B0}"/>
                    </a:ext>
                  </a:extLst>
                </p:cNvPr>
                <p:cNvGrpSpPr/>
                <p:nvPr/>
              </p:nvGrpSpPr>
              <p:grpSpPr>
                <a:xfrm>
                  <a:off x="4478724" y="4054213"/>
                  <a:ext cx="962240" cy="747191"/>
                  <a:chOff x="5012096" y="988959"/>
                  <a:chExt cx="641426" cy="498075"/>
                </a:xfrm>
              </p:grpSpPr>
              <p:sp>
                <p:nvSpPr>
                  <p:cNvPr id="266" name="フリーフォーム: 図形 265">
                    <a:extLst>
                      <a:ext uri="{FF2B5EF4-FFF2-40B4-BE49-F238E27FC236}">
                        <a16:creationId xmlns:a16="http://schemas.microsoft.com/office/drawing/2014/main" id="{F2FFE388-6EB3-4205-9EB2-4B2B5997F26A}"/>
                      </a:ext>
                    </a:extLst>
                  </p:cNvPr>
                  <p:cNvSpPr/>
                  <p:nvPr/>
                </p:nvSpPr>
                <p:spPr>
                  <a:xfrm rot="625307">
                    <a:off x="5012096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7" name="フリーフォーム: 図形 266">
                    <a:extLst>
                      <a:ext uri="{FF2B5EF4-FFF2-40B4-BE49-F238E27FC236}">
                        <a16:creationId xmlns:a16="http://schemas.microsoft.com/office/drawing/2014/main" id="{628ABF6F-23AD-4769-9E99-1A49E6BC0FDE}"/>
                      </a:ext>
                    </a:extLst>
                  </p:cNvPr>
                  <p:cNvSpPr/>
                  <p:nvPr/>
                </p:nvSpPr>
                <p:spPr>
                  <a:xfrm rot="20974693" flipH="1">
                    <a:off x="5375148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8" name="楕円 267">
                    <a:extLst>
                      <a:ext uri="{FF2B5EF4-FFF2-40B4-BE49-F238E27FC236}">
                        <a16:creationId xmlns:a16="http://schemas.microsoft.com/office/drawing/2014/main" id="{EFEFF0E7-8D7F-4382-8C1D-B047D2B9CAC3}"/>
                      </a:ext>
                    </a:extLst>
                  </p:cNvPr>
                  <p:cNvSpPr/>
                  <p:nvPr/>
                </p:nvSpPr>
                <p:spPr>
                  <a:xfrm>
                    <a:off x="5127989" y="1077388"/>
                    <a:ext cx="409646" cy="40964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249" name="四角形: 角を丸くする 248">
                <a:extLst>
                  <a:ext uri="{FF2B5EF4-FFF2-40B4-BE49-F238E27FC236}">
                    <a16:creationId xmlns:a16="http://schemas.microsoft.com/office/drawing/2014/main" id="{5CE29830-5199-4340-A6BF-F2D96364311F}"/>
                  </a:ext>
                </a:extLst>
              </p:cNvPr>
              <p:cNvSpPr/>
              <p:nvPr/>
            </p:nvSpPr>
            <p:spPr>
              <a:xfrm rot="5400000">
                <a:off x="4415964" y="5018136"/>
                <a:ext cx="386157" cy="1468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四角形: 角を丸くする 249">
                <a:extLst>
                  <a:ext uri="{FF2B5EF4-FFF2-40B4-BE49-F238E27FC236}">
                    <a16:creationId xmlns:a16="http://schemas.microsoft.com/office/drawing/2014/main" id="{F78C2EC3-2892-4190-9297-50E0E6AB4B50}"/>
                  </a:ext>
                </a:extLst>
              </p:cNvPr>
              <p:cNvSpPr/>
              <p:nvPr/>
            </p:nvSpPr>
            <p:spPr>
              <a:xfrm rot="5400000">
                <a:off x="4415964" y="5068511"/>
                <a:ext cx="386157" cy="14685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611E67FE-A573-4B3A-A78E-9CEFF66DD04F}"/>
                  </a:ext>
                </a:extLst>
              </p:cNvPr>
              <p:cNvSpPr/>
              <p:nvPr/>
            </p:nvSpPr>
            <p:spPr>
              <a:xfrm rot="10800000">
                <a:off x="4549439" y="4772443"/>
                <a:ext cx="119203" cy="45719"/>
              </a:xfrm>
              <a:custGeom>
                <a:avLst/>
                <a:gdLst>
                  <a:gd name="connsiteX0" fmla="*/ 190429 w 222757"/>
                  <a:gd name="connsiteY0" fmla="*/ 64657 h 85436"/>
                  <a:gd name="connsiteX1" fmla="*/ 158100 w 222757"/>
                  <a:gd name="connsiteY1" fmla="*/ 16164 h 85436"/>
                  <a:gd name="connsiteX2" fmla="*/ 174264 w 222757"/>
                  <a:gd name="connsiteY2" fmla="*/ 0 h 85436"/>
                  <a:gd name="connsiteX3" fmla="*/ 222757 w 222757"/>
                  <a:gd name="connsiteY3" fmla="*/ 32329 h 85436"/>
                  <a:gd name="connsiteX4" fmla="*/ 32328 w 222757"/>
                  <a:gd name="connsiteY4" fmla="*/ 64658 h 85436"/>
                  <a:gd name="connsiteX5" fmla="*/ 0 w 222757"/>
                  <a:gd name="connsiteY5" fmla="*/ 32330 h 85436"/>
                  <a:gd name="connsiteX6" fmla="*/ 48493 w 222757"/>
                  <a:gd name="connsiteY6" fmla="*/ 0 h 85436"/>
                  <a:gd name="connsiteX7" fmla="*/ 64657 w 222757"/>
                  <a:gd name="connsiteY7" fmla="*/ 16164 h 85436"/>
                  <a:gd name="connsiteX8" fmla="*/ 129282 w 222757"/>
                  <a:gd name="connsiteY8" fmla="*/ 85436 h 85436"/>
                  <a:gd name="connsiteX9" fmla="*/ 83563 w 222757"/>
                  <a:gd name="connsiteY9" fmla="*/ 85436 h 85436"/>
                  <a:gd name="connsiteX10" fmla="*/ 94993 w 222757"/>
                  <a:gd name="connsiteY10" fmla="*/ 28286 h 85436"/>
                  <a:gd name="connsiteX11" fmla="*/ 117852 w 222757"/>
                  <a:gd name="connsiteY11" fmla="*/ 28286 h 85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2757" h="85436">
                    <a:moveTo>
                      <a:pt x="190429" y="64657"/>
                    </a:moveTo>
                    <a:lnTo>
                      <a:pt x="158100" y="16164"/>
                    </a:lnTo>
                    <a:lnTo>
                      <a:pt x="174264" y="0"/>
                    </a:lnTo>
                    <a:lnTo>
                      <a:pt x="222757" y="32329"/>
                    </a:lnTo>
                    <a:close/>
                    <a:moveTo>
                      <a:pt x="32328" y="64658"/>
                    </a:moveTo>
                    <a:lnTo>
                      <a:pt x="0" y="32330"/>
                    </a:lnTo>
                    <a:lnTo>
                      <a:pt x="48493" y="0"/>
                    </a:lnTo>
                    <a:lnTo>
                      <a:pt x="64657" y="16164"/>
                    </a:lnTo>
                    <a:close/>
                    <a:moveTo>
                      <a:pt x="129282" y="85436"/>
                    </a:moveTo>
                    <a:lnTo>
                      <a:pt x="83563" y="85436"/>
                    </a:lnTo>
                    <a:lnTo>
                      <a:pt x="94993" y="28286"/>
                    </a:lnTo>
                    <a:lnTo>
                      <a:pt x="117852" y="2828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A672FD2E-5C9E-4CF1-8B2C-827C46F51C12}"/>
                  </a:ext>
                </a:extLst>
              </p:cNvPr>
              <p:cNvGrpSpPr/>
              <p:nvPr/>
            </p:nvGrpSpPr>
            <p:grpSpPr>
              <a:xfrm>
                <a:off x="4426925" y="5036324"/>
                <a:ext cx="375892" cy="416976"/>
                <a:chOff x="4426925" y="5036324"/>
                <a:chExt cx="375892" cy="416976"/>
              </a:xfrm>
            </p:grpSpPr>
            <p:sp>
              <p:nvSpPr>
                <p:cNvPr id="258" name="台形 257">
                  <a:extLst>
                    <a:ext uri="{FF2B5EF4-FFF2-40B4-BE49-F238E27FC236}">
                      <a16:creationId xmlns:a16="http://schemas.microsoft.com/office/drawing/2014/main" id="{AE5AF833-5AE9-4074-9876-526347FEA3EA}"/>
                    </a:ext>
                  </a:extLst>
                </p:cNvPr>
                <p:cNvSpPr/>
                <p:nvPr/>
              </p:nvSpPr>
              <p:spPr>
                <a:xfrm rot="10800000">
                  <a:off x="4578086" y="5036324"/>
                  <a:ext cx="61912" cy="73580"/>
                </a:xfrm>
                <a:prstGeom prst="trapezoid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24835008-BF7E-4852-9025-B02725C1EC06}"/>
                    </a:ext>
                  </a:extLst>
                </p:cNvPr>
                <p:cNvSpPr/>
                <p:nvPr/>
              </p:nvSpPr>
              <p:spPr>
                <a:xfrm>
                  <a:off x="4426925" y="5077408"/>
                  <a:ext cx="375892" cy="37589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0EAC7B1A-E5DA-4E22-9692-4B47F5301F2B}"/>
                  </a:ext>
                </a:extLst>
              </p:cNvPr>
              <p:cNvGrpSpPr/>
              <p:nvPr/>
            </p:nvGrpSpPr>
            <p:grpSpPr>
              <a:xfrm>
                <a:off x="4286638" y="3892428"/>
                <a:ext cx="396624" cy="195082"/>
                <a:chOff x="6505236" y="2738527"/>
                <a:chExt cx="396624" cy="195082"/>
              </a:xfrm>
            </p:grpSpPr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73DD8B1B-63CB-4C08-868B-6CCD671E6B22}"/>
                    </a:ext>
                  </a:extLst>
                </p:cNvPr>
                <p:cNvSpPr/>
                <p:nvPr/>
              </p:nvSpPr>
              <p:spPr>
                <a:xfrm>
                  <a:off x="6522367" y="2738527"/>
                  <a:ext cx="364263" cy="173666"/>
                </a:xfrm>
                <a:custGeom>
                  <a:avLst/>
                  <a:gdLst>
                    <a:gd name="connsiteX0" fmla="*/ 247051 w 494102"/>
                    <a:gd name="connsiteY0" fmla="*/ 0 h 235568"/>
                    <a:gd name="connsiteX1" fmla="*/ 490656 w 494102"/>
                    <a:gd name="connsiteY1" fmla="*/ 200967 h 235568"/>
                    <a:gd name="connsiteX2" fmla="*/ 494102 w 494102"/>
                    <a:gd name="connsiteY2" fmla="*/ 235568 h 235568"/>
                    <a:gd name="connsiteX3" fmla="*/ 0 w 494102"/>
                    <a:gd name="connsiteY3" fmla="*/ 235568 h 235568"/>
                    <a:gd name="connsiteX4" fmla="*/ 3446 w 494102"/>
                    <a:gd name="connsiteY4" fmla="*/ 200967 h 235568"/>
                    <a:gd name="connsiteX5" fmla="*/ 247051 w 494102"/>
                    <a:gd name="connsiteY5" fmla="*/ 0 h 235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94102" h="235568">
                      <a:moveTo>
                        <a:pt x="247051" y="0"/>
                      </a:moveTo>
                      <a:cubicBezTo>
                        <a:pt x="367214" y="0"/>
                        <a:pt x="467470" y="86275"/>
                        <a:pt x="490656" y="200967"/>
                      </a:cubicBezTo>
                      <a:lnTo>
                        <a:pt x="494102" y="235568"/>
                      </a:lnTo>
                      <a:lnTo>
                        <a:pt x="0" y="235568"/>
                      </a:lnTo>
                      <a:lnTo>
                        <a:pt x="3446" y="200967"/>
                      </a:lnTo>
                      <a:cubicBezTo>
                        <a:pt x="26633" y="86275"/>
                        <a:pt x="126888" y="0"/>
                        <a:pt x="2470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" name="四角形: 角を丸くする 256">
                  <a:extLst>
                    <a:ext uri="{FF2B5EF4-FFF2-40B4-BE49-F238E27FC236}">
                      <a16:creationId xmlns:a16="http://schemas.microsoft.com/office/drawing/2014/main" id="{CAE0228B-9D61-4515-949F-958C0B6DFD0D}"/>
                    </a:ext>
                  </a:extLst>
                </p:cNvPr>
                <p:cNvSpPr/>
                <p:nvPr/>
              </p:nvSpPr>
              <p:spPr>
                <a:xfrm>
                  <a:off x="6505236" y="2899903"/>
                  <a:ext cx="396624" cy="3370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4" name="弦 253">
                <a:extLst>
                  <a:ext uri="{FF2B5EF4-FFF2-40B4-BE49-F238E27FC236}">
                    <a16:creationId xmlns:a16="http://schemas.microsoft.com/office/drawing/2014/main" id="{6DFA0E88-FBC3-41F5-B546-783B576CB86D}"/>
                  </a:ext>
                </a:extLst>
              </p:cNvPr>
              <p:cNvSpPr/>
              <p:nvPr/>
            </p:nvSpPr>
            <p:spPr>
              <a:xfrm>
                <a:off x="4282159" y="4160439"/>
                <a:ext cx="141836" cy="141836"/>
              </a:xfrm>
              <a:prstGeom prst="chord">
                <a:avLst>
                  <a:gd name="adj1" fmla="val 30609"/>
                  <a:gd name="adj2" fmla="val 14487111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弦 254">
                <a:extLst>
                  <a:ext uri="{FF2B5EF4-FFF2-40B4-BE49-F238E27FC236}">
                    <a16:creationId xmlns:a16="http://schemas.microsoft.com/office/drawing/2014/main" id="{D0F8812F-F5ED-4064-83F9-84DD26598873}"/>
                  </a:ext>
                </a:extLst>
              </p:cNvPr>
              <p:cNvSpPr/>
              <p:nvPr/>
            </p:nvSpPr>
            <p:spPr>
              <a:xfrm flipH="1">
                <a:off x="4537433" y="4160439"/>
                <a:ext cx="141836" cy="141836"/>
              </a:xfrm>
              <a:prstGeom prst="chord">
                <a:avLst>
                  <a:gd name="adj1" fmla="val 30609"/>
                  <a:gd name="adj2" fmla="val 14487111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9FB89F44-6722-44B4-A157-EECD670ACC85}"/>
                </a:ext>
              </a:extLst>
            </p:cNvPr>
            <p:cNvGrpSpPr/>
            <p:nvPr/>
          </p:nvGrpSpPr>
          <p:grpSpPr>
            <a:xfrm>
              <a:off x="4177709" y="2818624"/>
              <a:ext cx="1014623" cy="1011302"/>
              <a:chOff x="3693256" y="3542775"/>
              <a:chExt cx="1916799" cy="1910525"/>
            </a:xfrm>
          </p:grpSpPr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6C3523D5-A650-47AA-952F-85C0E0779A58}"/>
                  </a:ext>
                </a:extLst>
              </p:cNvPr>
              <p:cNvSpPr/>
              <p:nvPr/>
            </p:nvSpPr>
            <p:spPr>
              <a:xfrm rot="18513278">
                <a:off x="4656123" y="4096942"/>
                <a:ext cx="619641" cy="932961"/>
              </a:xfrm>
              <a:custGeom>
                <a:avLst/>
                <a:gdLst>
                  <a:gd name="connsiteX0" fmla="*/ 468343 w 936686"/>
                  <a:gd name="connsiteY0" fmla="*/ 0 h 1220480"/>
                  <a:gd name="connsiteX1" fmla="*/ 799512 w 936686"/>
                  <a:gd name="connsiteY1" fmla="*/ 137174 h 1220480"/>
                  <a:gd name="connsiteX2" fmla="*/ 799512 w 936686"/>
                  <a:gd name="connsiteY2" fmla="*/ 799512 h 1220480"/>
                  <a:gd name="connsiteX3" fmla="*/ 468343 w 936686"/>
                  <a:gd name="connsiteY3" fmla="*/ 1220480 h 1220480"/>
                  <a:gd name="connsiteX4" fmla="*/ 137174 w 936686"/>
                  <a:gd name="connsiteY4" fmla="*/ 799512 h 1220480"/>
                  <a:gd name="connsiteX5" fmla="*/ 137174 w 936686"/>
                  <a:gd name="connsiteY5" fmla="*/ 137174 h 1220480"/>
                  <a:gd name="connsiteX6" fmla="*/ 468343 w 936686"/>
                  <a:gd name="connsiteY6" fmla="*/ 0 h 12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6686" h="1220480">
                    <a:moveTo>
                      <a:pt x="468343" y="0"/>
                    </a:moveTo>
                    <a:cubicBezTo>
                      <a:pt x="588203" y="0"/>
                      <a:pt x="708062" y="45725"/>
                      <a:pt x="799512" y="137174"/>
                    </a:cubicBezTo>
                    <a:cubicBezTo>
                      <a:pt x="982411" y="320074"/>
                      <a:pt x="982411" y="616612"/>
                      <a:pt x="799512" y="799512"/>
                    </a:cubicBezTo>
                    <a:cubicBezTo>
                      <a:pt x="674156" y="924868"/>
                      <a:pt x="563767" y="1065190"/>
                      <a:pt x="468343" y="1220480"/>
                    </a:cubicBezTo>
                    <a:cubicBezTo>
                      <a:pt x="372920" y="1065190"/>
                      <a:pt x="262530" y="924868"/>
                      <a:pt x="137174" y="799512"/>
                    </a:cubicBezTo>
                    <a:cubicBezTo>
                      <a:pt x="-45725" y="616612"/>
                      <a:pt x="-45725" y="320074"/>
                      <a:pt x="137174" y="137174"/>
                    </a:cubicBezTo>
                    <a:cubicBezTo>
                      <a:pt x="228624" y="45725"/>
                      <a:pt x="348484" y="0"/>
                      <a:pt x="4683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006D6995-6EB0-4312-8395-5B27B1320A60}"/>
                  </a:ext>
                </a:extLst>
              </p:cNvPr>
              <p:cNvSpPr/>
              <p:nvPr/>
            </p:nvSpPr>
            <p:spPr>
              <a:xfrm rot="18513278">
                <a:off x="4490855" y="4241119"/>
                <a:ext cx="595699" cy="390910"/>
              </a:xfrm>
              <a:custGeom>
                <a:avLst/>
                <a:gdLst>
                  <a:gd name="connsiteX0" fmla="*/ 528897 w 595699"/>
                  <a:gd name="connsiteY0" fmla="*/ 52375 h 390910"/>
                  <a:gd name="connsiteX1" fmla="*/ 568598 w 595699"/>
                  <a:gd name="connsiteY1" fmla="*/ 108537 h 390910"/>
                  <a:gd name="connsiteX2" fmla="*/ 595699 w 595699"/>
                  <a:gd name="connsiteY2" fmla="*/ 168048 h 390910"/>
                  <a:gd name="connsiteX3" fmla="*/ 580926 w 595699"/>
                  <a:gd name="connsiteY3" fmla="*/ 198271 h 390910"/>
                  <a:gd name="connsiteX4" fmla="*/ 404080 w 595699"/>
                  <a:gd name="connsiteY4" fmla="*/ 354447 h 390910"/>
                  <a:gd name="connsiteX5" fmla="*/ 25716 w 595699"/>
                  <a:gd name="connsiteY5" fmla="*/ 331541 h 390910"/>
                  <a:gd name="connsiteX6" fmla="*/ 592 w 595699"/>
                  <a:gd name="connsiteY6" fmla="*/ 312664 h 390910"/>
                  <a:gd name="connsiteX7" fmla="*/ 0 w 595699"/>
                  <a:gd name="connsiteY7" fmla="*/ 305527 h 390910"/>
                  <a:gd name="connsiteX8" fmla="*/ 22686 w 595699"/>
                  <a:gd name="connsiteY8" fmla="*/ 170808 h 390910"/>
                  <a:gd name="connsiteX9" fmla="*/ 44183 w 595699"/>
                  <a:gd name="connsiteY9" fmla="*/ 123602 h 390910"/>
                  <a:gd name="connsiteX10" fmla="*/ 45811 w 595699"/>
                  <a:gd name="connsiteY10" fmla="*/ 126378 h 390910"/>
                  <a:gd name="connsiteX11" fmla="*/ 334515 w 595699"/>
                  <a:gd name="connsiteY11" fmla="*/ 201731 h 390910"/>
                  <a:gd name="connsiteX12" fmla="*/ 457830 w 595699"/>
                  <a:gd name="connsiteY12" fmla="*/ 69705 h 390910"/>
                  <a:gd name="connsiteX13" fmla="*/ 469604 w 595699"/>
                  <a:gd name="connsiteY13" fmla="*/ 0 h 390910"/>
                  <a:gd name="connsiteX14" fmla="*/ 480294 w 595699"/>
                  <a:gd name="connsiteY14" fmla="*/ 6500 h 390910"/>
                  <a:gd name="connsiteX15" fmla="*/ 528897 w 595699"/>
                  <a:gd name="connsiteY15" fmla="*/ 52375 h 390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5699" h="390910">
                    <a:moveTo>
                      <a:pt x="528897" y="52375"/>
                    </a:moveTo>
                    <a:cubicBezTo>
                      <a:pt x="544021" y="69851"/>
                      <a:pt x="557254" y="88685"/>
                      <a:pt x="568598" y="108537"/>
                    </a:cubicBezTo>
                    <a:lnTo>
                      <a:pt x="595699" y="168048"/>
                    </a:lnTo>
                    <a:lnTo>
                      <a:pt x="580926" y="198271"/>
                    </a:lnTo>
                    <a:cubicBezTo>
                      <a:pt x="540283" y="264534"/>
                      <a:pt x="480128" y="319805"/>
                      <a:pt x="404080" y="354447"/>
                    </a:cubicBezTo>
                    <a:cubicBezTo>
                      <a:pt x="277334" y="412182"/>
                      <a:pt x="136327" y="399000"/>
                      <a:pt x="25716" y="331541"/>
                    </a:cubicBezTo>
                    <a:lnTo>
                      <a:pt x="592" y="312664"/>
                    </a:lnTo>
                    <a:lnTo>
                      <a:pt x="0" y="305527"/>
                    </a:lnTo>
                    <a:cubicBezTo>
                      <a:pt x="0" y="259716"/>
                      <a:pt x="7562" y="213904"/>
                      <a:pt x="22686" y="170808"/>
                    </a:cubicBezTo>
                    <a:lnTo>
                      <a:pt x="44183" y="123602"/>
                    </a:lnTo>
                    <a:lnTo>
                      <a:pt x="45811" y="126378"/>
                    </a:lnTo>
                    <a:cubicBezTo>
                      <a:pt x="110614" y="214984"/>
                      <a:pt x="230738" y="249004"/>
                      <a:pt x="334515" y="201731"/>
                    </a:cubicBezTo>
                    <a:cubicBezTo>
                      <a:pt x="393816" y="174717"/>
                      <a:pt x="436593" y="126256"/>
                      <a:pt x="457830" y="69705"/>
                    </a:cubicBezTo>
                    <a:lnTo>
                      <a:pt x="469604" y="0"/>
                    </a:lnTo>
                    <a:lnTo>
                      <a:pt x="480294" y="6500"/>
                    </a:lnTo>
                    <a:cubicBezTo>
                      <a:pt x="497474" y="19607"/>
                      <a:pt x="513773" y="34899"/>
                      <a:pt x="528897" y="5237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0531F584-9FAB-4CFF-8DDE-5E7F5437C2D4}"/>
                  </a:ext>
                </a:extLst>
              </p:cNvPr>
              <p:cNvSpPr/>
              <p:nvPr/>
            </p:nvSpPr>
            <p:spPr>
              <a:xfrm rot="18513278">
                <a:off x="4785383" y="4488094"/>
                <a:ext cx="568774" cy="277693"/>
              </a:xfrm>
              <a:custGeom>
                <a:avLst/>
                <a:gdLst>
                  <a:gd name="connsiteX0" fmla="*/ 568774 w 568774"/>
                  <a:gd name="connsiteY0" fmla="*/ 0 h 277693"/>
                  <a:gd name="connsiteX1" fmla="*/ 557183 w 568774"/>
                  <a:gd name="connsiteY1" fmla="*/ 45193 h 277693"/>
                  <a:gd name="connsiteX2" fmla="*/ 489125 w 568774"/>
                  <a:gd name="connsiteY2" fmla="*/ 163626 h 277693"/>
                  <a:gd name="connsiteX3" fmla="*/ 428038 w 568774"/>
                  <a:gd name="connsiteY3" fmla="*/ 243179 h 277693"/>
                  <a:gd name="connsiteX4" fmla="*/ 329526 w 568774"/>
                  <a:gd name="connsiteY4" fmla="*/ 268958 h 277693"/>
                  <a:gd name="connsiteX5" fmla="*/ 212134 w 568774"/>
                  <a:gd name="connsiteY5" fmla="*/ 277602 h 277693"/>
                  <a:gd name="connsiteX6" fmla="*/ 131939 w 568774"/>
                  <a:gd name="connsiteY6" fmla="*/ 269068 h 277693"/>
                  <a:gd name="connsiteX7" fmla="*/ 50972 w 568774"/>
                  <a:gd name="connsiteY7" fmla="*/ 163626 h 277693"/>
                  <a:gd name="connsiteX8" fmla="*/ 11271 w 568774"/>
                  <a:gd name="connsiteY8" fmla="*/ 107464 h 277693"/>
                  <a:gd name="connsiteX9" fmla="*/ 0 w 568774"/>
                  <a:gd name="connsiteY9" fmla="*/ 82713 h 277693"/>
                  <a:gd name="connsiteX10" fmla="*/ 35462 w 568774"/>
                  <a:gd name="connsiteY10" fmla="*/ 100459 h 277693"/>
                  <a:gd name="connsiteX11" fmla="*/ 483637 w 568774"/>
                  <a:gd name="connsiteY11" fmla="*/ 64341 h 277693"/>
                  <a:gd name="connsiteX12" fmla="*/ 561308 w 568774"/>
                  <a:gd name="connsiteY12" fmla="*/ 7909 h 277693"/>
                  <a:gd name="connsiteX13" fmla="*/ 568774 w 568774"/>
                  <a:gd name="connsiteY13" fmla="*/ 0 h 277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68774" h="277693">
                    <a:moveTo>
                      <a:pt x="568774" y="0"/>
                    </a:moveTo>
                    <a:lnTo>
                      <a:pt x="557183" y="45193"/>
                    </a:lnTo>
                    <a:cubicBezTo>
                      <a:pt x="542059" y="88290"/>
                      <a:pt x="519373" y="128673"/>
                      <a:pt x="489125" y="163626"/>
                    </a:cubicBezTo>
                    <a:lnTo>
                      <a:pt x="428038" y="243179"/>
                    </a:lnTo>
                    <a:lnTo>
                      <a:pt x="329526" y="268958"/>
                    </a:lnTo>
                    <a:cubicBezTo>
                      <a:pt x="290536" y="275407"/>
                      <a:pt x="251242" y="278256"/>
                      <a:pt x="212134" y="277602"/>
                    </a:cubicBezTo>
                    <a:lnTo>
                      <a:pt x="131939" y="269068"/>
                    </a:lnTo>
                    <a:lnTo>
                      <a:pt x="50972" y="163626"/>
                    </a:lnTo>
                    <a:cubicBezTo>
                      <a:pt x="35848" y="146149"/>
                      <a:pt x="22615" y="127316"/>
                      <a:pt x="11271" y="107464"/>
                    </a:cubicBezTo>
                    <a:lnTo>
                      <a:pt x="0" y="82713"/>
                    </a:lnTo>
                    <a:lnTo>
                      <a:pt x="35462" y="100459"/>
                    </a:lnTo>
                    <a:cubicBezTo>
                      <a:pt x="178040" y="156375"/>
                      <a:pt x="343367" y="147487"/>
                      <a:pt x="483637" y="64341"/>
                    </a:cubicBezTo>
                    <a:cubicBezTo>
                      <a:pt x="511691" y="47712"/>
                      <a:pt x="537621" y="28777"/>
                      <a:pt x="561308" y="7909"/>
                    </a:cubicBezTo>
                    <a:lnTo>
                      <a:pt x="568774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4F37D3C0-76A2-4835-A672-14DEB4A05EE9}"/>
                  </a:ext>
                </a:extLst>
              </p:cNvPr>
              <p:cNvSpPr/>
              <p:nvPr/>
            </p:nvSpPr>
            <p:spPr>
              <a:xfrm>
                <a:off x="4451647" y="4114446"/>
                <a:ext cx="463678" cy="463679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4507E9FB-E8D7-4AF1-9320-1E3DE1DA736F}"/>
                  </a:ext>
                </a:extLst>
              </p:cNvPr>
              <p:cNvGrpSpPr/>
              <p:nvPr/>
            </p:nvGrpSpPr>
            <p:grpSpPr>
              <a:xfrm>
                <a:off x="3693256" y="3542775"/>
                <a:ext cx="1916799" cy="1431251"/>
                <a:chOff x="3992474" y="3610727"/>
                <a:chExt cx="2323377" cy="1734838"/>
              </a:xfrm>
            </p:grpSpPr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41DE90F4-9941-4B85-B16B-17FCAC538BDD}"/>
                    </a:ext>
                  </a:extLst>
                </p:cNvPr>
                <p:cNvGrpSpPr/>
                <p:nvPr/>
              </p:nvGrpSpPr>
              <p:grpSpPr>
                <a:xfrm rot="2356345" flipH="1">
                  <a:off x="4749604" y="4731090"/>
                  <a:ext cx="790593" cy="614475"/>
                  <a:chOff x="5041403" y="4713390"/>
                  <a:chExt cx="790593" cy="614475"/>
                </a:xfrm>
              </p:grpSpPr>
              <p:sp>
                <p:nvSpPr>
                  <p:cNvPr id="241" name="フリーフォーム: 図形 240">
                    <a:extLst>
                      <a:ext uri="{FF2B5EF4-FFF2-40B4-BE49-F238E27FC236}">
                        <a16:creationId xmlns:a16="http://schemas.microsoft.com/office/drawing/2014/main" id="{3065B7D6-ADA5-4C9E-9126-DCCA708CA8C1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5041403" y="4718562"/>
                    <a:ext cx="590003" cy="47011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C48327BB-284B-4292-A32F-C50EF6B013B4}"/>
                      </a:ext>
                    </a:extLst>
                  </p:cNvPr>
                  <p:cNvSpPr/>
                  <p:nvPr/>
                </p:nvSpPr>
                <p:spPr>
                  <a:xfrm rot="755758" flipV="1">
                    <a:off x="5060813" y="4713390"/>
                    <a:ext cx="771183" cy="614475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43" name="フリーフォーム: 図形 242">
                    <a:extLst>
                      <a:ext uri="{FF2B5EF4-FFF2-40B4-BE49-F238E27FC236}">
                        <a16:creationId xmlns:a16="http://schemas.microsoft.com/office/drawing/2014/main" id="{D35C8532-F76E-4424-8F13-9B6E9C494E86}"/>
                      </a:ext>
                    </a:extLst>
                  </p:cNvPr>
                  <p:cNvSpPr/>
                  <p:nvPr/>
                </p:nvSpPr>
                <p:spPr>
                  <a:xfrm rot="21256345" flipV="1">
                    <a:off x="5188083" y="4729738"/>
                    <a:ext cx="590003" cy="47011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62EA67A3-8927-4F83-B8E3-BE4B23E33361}"/>
                    </a:ext>
                  </a:extLst>
                </p:cNvPr>
                <p:cNvSpPr/>
                <p:nvPr/>
              </p:nvSpPr>
              <p:spPr>
                <a:xfrm rot="6105773">
                  <a:off x="4173096" y="3430105"/>
                  <a:ext cx="835454" cy="1196697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>
                  <a:solidFill>
                    <a:srgbClr val="00B0F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1" name="グループ化 230">
                  <a:extLst>
                    <a:ext uri="{FF2B5EF4-FFF2-40B4-BE49-F238E27FC236}">
                      <a16:creationId xmlns:a16="http://schemas.microsoft.com/office/drawing/2014/main" id="{82A2DE03-EA47-45E4-B2DD-86F7B14E1ACC}"/>
                    </a:ext>
                  </a:extLst>
                </p:cNvPr>
                <p:cNvGrpSpPr/>
                <p:nvPr/>
              </p:nvGrpSpPr>
              <p:grpSpPr>
                <a:xfrm rot="19243655">
                  <a:off x="4715097" y="4731090"/>
                  <a:ext cx="790594" cy="614475"/>
                  <a:chOff x="4536933" y="4300892"/>
                  <a:chExt cx="790594" cy="614475"/>
                </a:xfrm>
              </p:grpSpPr>
              <p:sp>
                <p:nvSpPr>
                  <p:cNvPr id="238" name="フリーフォーム: 図形 237">
                    <a:extLst>
                      <a:ext uri="{FF2B5EF4-FFF2-40B4-BE49-F238E27FC236}">
                        <a16:creationId xmlns:a16="http://schemas.microsoft.com/office/drawing/2014/main" id="{6DF9FE3C-85B0-466E-99FF-C71579AF6FDC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4536933" y="4306064"/>
                    <a:ext cx="590002" cy="47011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EE35F03B-6B93-4BA6-AE0A-F5715DA569F0}"/>
                      </a:ext>
                    </a:extLst>
                  </p:cNvPr>
                  <p:cNvSpPr/>
                  <p:nvPr/>
                </p:nvSpPr>
                <p:spPr>
                  <a:xfrm rot="755758" flipV="1">
                    <a:off x="4556345" y="4300892"/>
                    <a:ext cx="771182" cy="614475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40" name="フリーフォーム: 図形 239">
                    <a:extLst>
                      <a:ext uri="{FF2B5EF4-FFF2-40B4-BE49-F238E27FC236}">
                        <a16:creationId xmlns:a16="http://schemas.microsoft.com/office/drawing/2014/main" id="{A75D4AF0-AA32-40A9-B25F-475DADA05A71}"/>
                      </a:ext>
                    </a:extLst>
                  </p:cNvPr>
                  <p:cNvSpPr/>
                  <p:nvPr/>
                </p:nvSpPr>
                <p:spPr>
                  <a:xfrm rot="21558482" flipV="1">
                    <a:off x="4665199" y="4307014"/>
                    <a:ext cx="590002" cy="47011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F4FDC90F-12C3-487F-AD88-A1892F4B0BB7}"/>
                    </a:ext>
                  </a:extLst>
                </p:cNvPr>
                <p:cNvSpPr/>
                <p:nvPr/>
              </p:nvSpPr>
              <p:spPr>
                <a:xfrm rot="15494227" flipH="1">
                  <a:off x="5299776" y="3430105"/>
                  <a:ext cx="835454" cy="1196697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>
                  <a:solidFill>
                    <a:srgbClr val="00B0F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星: 12 pt 232">
                  <a:extLst>
                    <a:ext uri="{FF2B5EF4-FFF2-40B4-BE49-F238E27FC236}">
                      <a16:creationId xmlns:a16="http://schemas.microsoft.com/office/drawing/2014/main" id="{25D8B791-0665-48C9-8360-2707280451D5}"/>
                    </a:ext>
                  </a:extLst>
                </p:cNvPr>
                <p:cNvSpPr/>
                <p:nvPr/>
              </p:nvSpPr>
              <p:spPr>
                <a:xfrm>
                  <a:off x="4749254" y="4238779"/>
                  <a:ext cx="680521" cy="663248"/>
                </a:xfrm>
                <a:prstGeom prst="star12">
                  <a:avLst>
                    <a:gd name="adj" fmla="val 44079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4" name="グループ化 233">
                  <a:extLst>
                    <a:ext uri="{FF2B5EF4-FFF2-40B4-BE49-F238E27FC236}">
                      <a16:creationId xmlns:a16="http://schemas.microsoft.com/office/drawing/2014/main" id="{B514E9D8-44DB-4525-822B-BC086E702E63}"/>
                    </a:ext>
                  </a:extLst>
                </p:cNvPr>
                <p:cNvGrpSpPr/>
                <p:nvPr/>
              </p:nvGrpSpPr>
              <p:grpSpPr>
                <a:xfrm>
                  <a:off x="4478724" y="4054213"/>
                  <a:ext cx="962240" cy="747191"/>
                  <a:chOff x="5012096" y="988959"/>
                  <a:chExt cx="641426" cy="498075"/>
                </a:xfrm>
              </p:grpSpPr>
              <p:sp>
                <p:nvSpPr>
                  <p:cNvPr id="235" name="フリーフォーム: 図形 234">
                    <a:extLst>
                      <a:ext uri="{FF2B5EF4-FFF2-40B4-BE49-F238E27FC236}">
                        <a16:creationId xmlns:a16="http://schemas.microsoft.com/office/drawing/2014/main" id="{7FEB37A9-EB08-48D5-9F70-37DF21FDE676}"/>
                      </a:ext>
                    </a:extLst>
                  </p:cNvPr>
                  <p:cNvSpPr/>
                  <p:nvPr/>
                </p:nvSpPr>
                <p:spPr>
                  <a:xfrm rot="625307">
                    <a:off x="5012096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A5BF9702-1524-4A7C-A7D3-633BFDFEACD4}"/>
                      </a:ext>
                    </a:extLst>
                  </p:cNvPr>
                  <p:cNvSpPr/>
                  <p:nvPr/>
                </p:nvSpPr>
                <p:spPr>
                  <a:xfrm rot="20974693" flipH="1">
                    <a:off x="5375148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楕円 236">
                    <a:extLst>
                      <a:ext uri="{FF2B5EF4-FFF2-40B4-BE49-F238E27FC236}">
                        <a16:creationId xmlns:a16="http://schemas.microsoft.com/office/drawing/2014/main" id="{F4C23DFA-C4A6-4B61-AC62-C21EF17993E7}"/>
                      </a:ext>
                    </a:extLst>
                  </p:cNvPr>
                  <p:cNvSpPr/>
                  <p:nvPr/>
                </p:nvSpPr>
                <p:spPr>
                  <a:xfrm>
                    <a:off x="5127989" y="1077388"/>
                    <a:ext cx="409646" cy="40964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218" name="四角形: 角を丸くする 217">
                <a:extLst>
                  <a:ext uri="{FF2B5EF4-FFF2-40B4-BE49-F238E27FC236}">
                    <a16:creationId xmlns:a16="http://schemas.microsoft.com/office/drawing/2014/main" id="{F63A31E4-06B9-4C35-B072-3DF67EDE1C07}"/>
                  </a:ext>
                </a:extLst>
              </p:cNvPr>
              <p:cNvSpPr/>
              <p:nvPr/>
            </p:nvSpPr>
            <p:spPr>
              <a:xfrm rot="5400000">
                <a:off x="4415964" y="5018136"/>
                <a:ext cx="386157" cy="1468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四角形: 角を丸くする 218">
                <a:extLst>
                  <a:ext uri="{FF2B5EF4-FFF2-40B4-BE49-F238E27FC236}">
                    <a16:creationId xmlns:a16="http://schemas.microsoft.com/office/drawing/2014/main" id="{993D7C47-09FF-47F7-A045-EC5D732B6AF5}"/>
                  </a:ext>
                </a:extLst>
              </p:cNvPr>
              <p:cNvSpPr/>
              <p:nvPr/>
            </p:nvSpPr>
            <p:spPr>
              <a:xfrm rot="5400000">
                <a:off x="4415964" y="5068511"/>
                <a:ext cx="386157" cy="14685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3C92AAD9-00BA-4A14-B02F-5F7FA002DE9B}"/>
                  </a:ext>
                </a:extLst>
              </p:cNvPr>
              <p:cNvSpPr/>
              <p:nvPr/>
            </p:nvSpPr>
            <p:spPr>
              <a:xfrm rot="10800000">
                <a:off x="4549439" y="4772443"/>
                <a:ext cx="119203" cy="45719"/>
              </a:xfrm>
              <a:custGeom>
                <a:avLst/>
                <a:gdLst>
                  <a:gd name="connsiteX0" fmla="*/ 190429 w 222757"/>
                  <a:gd name="connsiteY0" fmla="*/ 64657 h 85436"/>
                  <a:gd name="connsiteX1" fmla="*/ 158100 w 222757"/>
                  <a:gd name="connsiteY1" fmla="*/ 16164 h 85436"/>
                  <a:gd name="connsiteX2" fmla="*/ 174264 w 222757"/>
                  <a:gd name="connsiteY2" fmla="*/ 0 h 85436"/>
                  <a:gd name="connsiteX3" fmla="*/ 222757 w 222757"/>
                  <a:gd name="connsiteY3" fmla="*/ 32329 h 85436"/>
                  <a:gd name="connsiteX4" fmla="*/ 32328 w 222757"/>
                  <a:gd name="connsiteY4" fmla="*/ 64658 h 85436"/>
                  <a:gd name="connsiteX5" fmla="*/ 0 w 222757"/>
                  <a:gd name="connsiteY5" fmla="*/ 32330 h 85436"/>
                  <a:gd name="connsiteX6" fmla="*/ 48493 w 222757"/>
                  <a:gd name="connsiteY6" fmla="*/ 0 h 85436"/>
                  <a:gd name="connsiteX7" fmla="*/ 64657 w 222757"/>
                  <a:gd name="connsiteY7" fmla="*/ 16164 h 85436"/>
                  <a:gd name="connsiteX8" fmla="*/ 129282 w 222757"/>
                  <a:gd name="connsiteY8" fmla="*/ 85436 h 85436"/>
                  <a:gd name="connsiteX9" fmla="*/ 83563 w 222757"/>
                  <a:gd name="connsiteY9" fmla="*/ 85436 h 85436"/>
                  <a:gd name="connsiteX10" fmla="*/ 94993 w 222757"/>
                  <a:gd name="connsiteY10" fmla="*/ 28286 h 85436"/>
                  <a:gd name="connsiteX11" fmla="*/ 117852 w 222757"/>
                  <a:gd name="connsiteY11" fmla="*/ 28286 h 85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2757" h="85436">
                    <a:moveTo>
                      <a:pt x="190429" y="64657"/>
                    </a:moveTo>
                    <a:lnTo>
                      <a:pt x="158100" y="16164"/>
                    </a:lnTo>
                    <a:lnTo>
                      <a:pt x="174264" y="0"/>
                    </a:lnTo>
                    <a:lnTo>
                      <a:pt x="222757" y="32329"/>
                    </a:lnTo>
                    <a:close/>
                    <a:moveTo>
                      <a:pt x="32328" y="64658"/>
                    </a:moveTo>
                    <a:lnTo>
                      <a:pt x="0" y="32330"/>
                    </a:lnTo>
                    <a:lnTo>
                      <a:pt x="48493" y="0"/>
                    </a:lnTo>
                    <a:lnTo>
                      <a:pt x="64657" y="16164"/>
                    </a:lnTo>
                    <a:close/>
                    <a:moveTo>
                      <a:pt x="129282" y="85436"/>
                    </a:moveTo>
                    <a:lnTo>
                      <a:pt x="83563" y="85436"/>
                    </a:lnTo>
                    <a:lnTo>
                      <a:pt x="94993" y="28286"/>
                    </a:lnTo>
                    <a:lnTo>
                      <a:pt x="117852" y="2828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36CEDA64-5E77-400D-9F09-79EDE1A8D3CB}"/>
                  </a:ext>
                </a:extLst>
              </p:cNvPr>
              <p:cNvGrpSpPr/>
              <p:nvPr/>
            </p:nvGrpSpPr>
            <p:grpSpPr>
              <a:xfrm>
                <a:off x="4426925" y="5036324"/>
                <a:ext cx="375892" cy="416976"/>
                <a:chOff x="4426925" y="5036324"/>
                <a:chExt cx="375892" cy="416976"/>
              </a:xfrm>
            </p:grpSpPr>
            <p:sp>
              <p:nvSpPr>
                <p:cNvPr id="227" name="台形 226">
                  <a:extLst>
                    <a:ext uri="{FF2B5EF4-FFF2-40B4-BE49-F238E27FC236}">
                      <a16:creationId xmlns:a16="http://schemas.microsoft.com/office/drawing/2014/main" id="{A0C8A355-D19F-47EE-B1B3-CFA9BB1982F5}"/>
                    </a:ext>
                  </a:extLst>
                </p:cNvPr>
                <p:cNvSpPr/>
                <p:nvPr/>
              </p:nvSpPr>
              <p:spPr>
                <a:xfrm rot="10800000">
                  <a:off x="4578086" y="5036324"/>
                  <a:ext cx="61912" cy="73580"/>
                </a:xfrm>
                <a:prstGeom prst="trapezoid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楕円 227">
                  <a:extLst>
                    <a:ext uri="{FF2B5EF4-FFF2-40B4-BE49-F238E27FC236}">
                      <a16:creationId xmlns:a16="http://schemas.microsoft.com/office/drawing/2014/main" id="{BEA15D06-C8B9-493C-92C6-F4898D150489}"/>
                    </a:ext>
                  </a:extLst>
                </p:cNvPr>
                <p:cNvSpPr/>
                <p:nvPr/>
              </p:nvSpPr>
              <p:spPr>
                <a:xfrm>
                  <a:off x="4426925" y="5077408"/>
                  <a:ext cx="375892" cy="37589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87895E4B-61D5-46BE-8284-8344D9A47733}"/>
                  </a:ext>
                </a:extLst>
              </p:cNvPr>
              <p:cNvGrpSpPr/>
              <p:nvPr/>
            </p:nvGrpSpPr>
            <p:grpSpPr>
              <a:xfrm>
                <a:off x="4286638" y="3892428"/>
                <a:ext cx="396624" cy="195082"/>
                <a:chOff x="6505236" y="2738527"/>
                <a:chExt cx="396624" cy="195082"/>
              </a:xfrm>
            </p:grpSpPr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C8BB39FE-95EF-4313-AE33-D5F8FA3CDE4A}"/>
                    </a:ext>
                  </a:extLst>
                </p:cNvPr>
                <p:cNvSpPr/>
                <p:nvPr/>
              </p:nvSpPr>
              <p:spPr>
                <a:xfrm>
                  <a:off x="6522367" y="2738527"/>
                  <a:ext cx="364263" cy="173666"/>
                </a:xfrm>
                <a:custGeom>
                  <a:avLst/>
                  <a:gdLst>
                    <a:gd name="connsiteX0" fmla="*/ 247051 w 494102"/>
                    <a:gd name="connsiteY0" fmla="*/ 0 h 235568"/>
                    <a:gd name="connsiteX1" fmla="*/ 490656 w 494102"/>
                    <a:gd name="connsiteY1" fmla="*/ 200967 h 235568"/>
                    <a:gd name="connsiteX2" fmla="*/ 494102 w 494102"/>
                    <a:gd name="connsiteY2" fmla="*/ 235568 h 235568"/>
                    <a:gd name="connsiteX3" fmla="*/ 0 w 494102"/>
                    <a:gd name="connsiteY3" fmla="*/ 235568 h 235568"/>
                    <a:gd name="connsiteX4" fmla="*/ 3446 w 494102"/>
                    <a:gd name="connsiteY4" fmla="*/ 200967 h 235568"/>
                    <a:gd name="connsiteX5" fmla="*/ 247051 w 494102"/>
                    <a:gd name="connsiteY5" fmla="*/ 0 h 235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94102" h="235568">
                      <a:moveTo>
                        <a:pt x="247051" y="0"/>
                      </a:moveTo>
                      <a:cubicBezTo>
                        <a:pt x="367214" y="0"/>
                        <a:pt x="467470" y="86275"/>
                        <a:pt x="490656" y="200967"/>
                      </a:cubicBezTo>
                      <a:lnTo>
                        <a:pt x="494102" y="235568"/>
                      </a:lnTo>
                      <a:lnTo>
                        <a:pt x="0" y="235568"/>
                      </a:lnTo>
                      <a:lnTo>
                        <a:pt x="3446" y="200967"/>
                      </a:lnTo>
                      <a:cubicBezTo>
                        <a:pt x="26633" y="86275"/>
                        <a:pt x="126888" y="0"/>
                        <a:pt x="2470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6" name="四角形: 角を丸くする 225">
                  <a:extLst>
                    <a:ext uri="{FF2B5EF4-FFF2-40B4-BE49-F238E27FC236}">
                      <a16:creationId xmlns:a16="http://schemas.microsoft.com/office/drawing/2014/main" id="{FCE98707-218C-4161-A31A-FD93DF8A0F2F}"/>
                    </a:ext>
                  </a:extLst>
                </p:cNvPr>
                <p:cNvSpPr/>
                <p:nvPr/>
              </p:nvSpPr>
              <p:spPr>
                <a:xfrm>
                  <a:off x="6505236" y="2899903"/>
                  <a:ext cx="396624" cy="3370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23" name="弦 222">
                <a:extLst>
                  <a:ext uri="{FF2B5EF4-FFF2-40B4-BE49-F238E27FC236}">
                    <a16:creationId xmlns:a16="http://schemas.microsoft.com/office/drawing/2014/main" id="{1113266F-7946-41EF-AAF6-6166D5D3DD2A}"/>
                  </a:ext>
                </a:extLst>
              </p:cNvPr>
              <p:cNvSpPr/>
              <p:nvPr/>
            </p:nvSpPr>
            <p:spPr>
              <a:xfrm>
                <a:off x="4282159" y="4160439"/>
                <a:ext cx="141836" cy="141836"/>
              </a:xfrm>
              <a:prstGeom prst="chord">
                <a:avLst>
                  <a:gd name="adj1" fmla="val 30609"/>
                  <a:gd name="adj2" fmla="val 14487111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弦 223">
                <a:extLst>
                  <a:ext uri="{FF2B5EF4-FFF2-40B4-BE49-F238E27FC236}">
                    <a16:creationId xmlns:a16="http://schemas.microsoft.com/office/drawing/2014/main" id="{64CFD899-FEE9-469C-8C53-2556ABAAA2E9}"/>
                  </a:ext>
                </a:extLst>
              </p:cNvPr>
              <p:cNvSpPr/>
              <p:nvPr/>
            </p:nvSpPr>
            <p:spPr>
              <a:xfrm flipH="1">
                <a:off x="4537433" y="4160439"/>
                <a:ext cx="141836" cy="141836"/>
              </a:xfrm>
              <a:prstGeom prst="chord">
                <a:avLst>
                  <a:gd name="adj1" fmla="val 30609"/>
                  <a:gd name="adj2" fmla="val 14487111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1" name="星: 16 pt 210">
              <a:extLst>
                <a:ext uri="{FF2B5EF4-FFF2-40B4-BE49-F238E27FC236}">
                  <a16:creationId xmlns:a16="http://schemas.microsoft.com/office/drawing/2014/main" id="{3F40700C-A1E8-4EA5-946F-033C016EA3DD}"/>
                </a:ext>
              </a:extLst>
            </p:cNvPr>
            <p:cNvSpPr/>
            <p:nvPr/>
          </p:nvSpPr>
          <p:spPr>
            <a:xfrm rot="900000">
              <a:off x="5058583" y="2871219"/>
              <a:ext cx="663879" cy="663879"/>
            </a:xfrm>
            <a:prstGeom prst="star16">
              <a:avLst>
                <a:gd name="adj" fmla="val 44143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テキスト ボックス 211">
              <a:extLst>
                <a:ext uri="{FF2B5EF4-FFF2-40B4-BE49-F238E27FC236}">
                  <a16:creationId xmlns:a16="http://schemas.microsoft.com/office/drawing/2014/main" id="{53F8139D-CE53-41BA-85A2-CD2EFA2ADBC1}"/>
                </a:ext>
              </a:extLst>
            </p:cNvPr>
            <p:cNvSpPr txBox="1"/>
            <p:nvPr/>
          </p:nvSpPr>
          <p:spPr>
            <a:xfrm rot="6300000">
              <a:off x="5172294" y="3065162"/>
              <a:ext cx="434715" cy="25244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投下</a:t>
              </a:r>
            </a:p>
          </p:txBody>
        </p: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5B2EE0D1-C6BA-4F4B-BD91-88A274F39F74}"/>
              </a:ext>
            </a:extLst>
          </p:cNvPr>
          <p:cNvGrpSpPr/>
          <p:nvPr/>
        </p:nvGrpSpPr>
        <p:grpSpPr>
          <a:xfrm>
            <a:off x="844040" y="4021133"/>
            <a:ext cx="2417036" cy="1967145"/>
            <a:chOff x="326136" y="2924126"/>
            <a:chExt cx="1795773" cy="1461520"/>
          </a:xfrm>
        </p:grpSpPr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C874E2FE-C504-41EB-B945-23ECE8D88E21}"/>
                </a:ext>
              </a:extLst>
            </p:cNvPr>
            <p:cNvGrpSpPr/>
            <p:nvPr/>
          </p:nvGrpSpPr>
          <p:grpSpPr>
            <a:xfrm>
              <a:off x="326136" y="3076139"/>
              <a:ext cx="1076625" cy="649925"/>
              <a:chOff x="5442688" y="4411827"/>
              <a:chExt cx="1788575" cy="1079707"/>
            </a:xfrm>
          </p:grpSpPr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7BCA5BC9-54EA-486C-889B-52331159DF31}"/>
                  </a:ext>
                </a:extLst>
              </p:cNvPr>
              <p:cNvGrpSpPr/>
              <p:nvPr/>
            </p:nvGrpSpPr>
            <p:grpSpPr>
              <a:xfrm>
                <a:off x="5442688" y="4411827"/>
                <a:ext cx="1788575" cy="1079707"/>
                <a:chOff x="212684" y="3109379"/>
                <a:chExt cx="1788575" cy="1079707"/>
              </a:xfrm>
            </p:grpSpPr>
            <p:grpSp>
              <p:nvGrpSpPr>
                <p:cNvPr id="363" name="グループ化 362">
                  <a:extLst>
                    <a:ext uri="{FF2B5EF4-FFF2-40B4-BE49-F238E27FC236}">
                      <a16:creationId xmlns:a16="http://schemas.microsoft.com/office/drawing/2014/main" id="{ECBA3D7C-5884-4D11-94DF-02A16FAE9FAD}"/>
                    </a:ext>
                  </a:extLst>
                </p:cNvPr>
                <p:cNvGrpSpPr/>
                <p:nvPr/>
              </p:nvGrpSpPr>
              <p:grpSpPr>
                <a:xfrm rot="16200000">
                  <a:off x="786007" y="3527537"/>
                  <a:ext cx="88226" cy="1234872"/>
                  <a:chOff x="2516055" y="3019605"/>
                  <a:chExt cx="173446" cy="2427683"/>
                </a:xfrm>
              </p:grpSpPr>
              <p:sp>
                <p:nvSpPr>
                  <p:cNvPr id="396" name="ひし形 395">
                    <a:extLst>
                      <a:ext uri="{FF2B5EF4-FFF2-40B4-BE49-F238E27FC236}">
                        <a16:creationId xmlns:a16="http://schemas.microsoft.com/office/drawing/2014/main" id="{B9994645-B5FC-432C-AD5E-B7046EF56E2D}"/>
                      </a:ext>
                    </a:extLst>
                  </p:cNvPr>
                  <p:cNvSpPr/>
                  <p:nvPr/>
                </p:nvSpPr>
                <p:spPr>
                  <a:xfrm>
                    <a:off x="2516055" y="3019605"/>
                    <a:ext cx="173446" cy="417146"/>
                  </a:xfrm>
                  <a:prstGeom prst="diamond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7" name="四角形: 角を丸くする 396">
                    <a:extLst>
                      <a:ext uri="{FF2B5EF4-FFF2-40B4-BE49-F238E27FC236}">
                        <a16:creationId xmlns:a16="http://schemas.microsoft.com/office/drawing/2014/main" id="{38FFC42C-9ABE-4B7B-A25A-464A2AD0FBF4}"/>
                      </a:ext>
                    </a:extLst>
                  </p:cNvPr>
                  <p:cNvSpPr/>
                  <p:nvPr/>
                </p:nvSpPr>
                <p:spPr>
                  <a:xfrm>
                    <a:off x="2574300" y="3366526"/>
                    <a:ext cx="49295" cy="2080762"/>
                  </a:xfrm>
                  <a:prstGeom prst="round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64" name="グループ化 363">
                  <a:extLst>
                    <a:ext uri="{FF2B5EF4-FFF2-40B4-BE49-F238E27FC236}">
                      <a16:creationId xmlns:a16="http://schemas.microsoft.com/office/drawing/2014/main" id="{03681F04-33E7-428A-BBA7-A920D97DDE7C}"/>
                    </a:ext>
                  </a:extLst>
                </p:cNvPr>
                <p:cNvGrpSpPr/>
                <p:nvPr/>
              </p:nvGrpSpPr>
              <p:grpSpPr>
                <a:xfrm rot="16200000">
                  <a:off x="425807" y="2974810"/>
                  <a:ext cx="1008009" cy="1277148"/>
                  <a:chOff x="2872498" y="965600"/>
                  <a:chExt cx="2398635" cy="3039073"/>
                </a:xfrm>
                <a:solidFill>
                  <a:schemeClr val="tx1">
                    <a:lumMod val="65000"/>
                    <a:lumOff val="35000"/>
                  </a:schemeClr>
                </a:solidFill>
              </p:grpSpPr>
              <p:sp>
                <p:nvSpPr>
                  <p:cNvPr id="382" name="フリーフォーム: 図形 381">
                    <a:extLst>
                      <a:ext uri="{FF2B5EF4-FFF2-40B4-BE49-F238E27FC236}">
                        <a16:creationId xmlns:a16="http://schemas.microsoft.com/office/drawing/2014/main" id="{3CF45193-B3E0-4863-AC3D-15E44368C8A6}"/>
                      </a:ext>
                    </a:extLst>
                  </p:cNvPr>
                  <p:cNvSpPr/>
                  <p:nvPr/>
                </p:nvSpPr>
                <p:spPr>
                  <a:xfrm rot="14545372" flipH="1">
                    <a:off x="2843389" y="1670531"/>
                    <a:ext cx="787823" cy="627732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83" name="フリーフォーム: 図形 382">
                    <a:extLst>
                      <a:ext uri="{FF2B5EF4-FFF2-40B4-BE49-F238E27FC236}">
                        <a16:creationId xmlns:a16="http://schemas.microsoft.com/office/drawing/2014/main" id="{3430208A-6353-45A0-AD43-ECA4A27BC18D}"/>
                      </a:ext>
                    </a:extLst>
                  </p:cNvPr>
                  <p:cNvSpPr/>
                  <p:nvPr/>
                </p:nvSpPr>
                <p:spPr>
                  <a:xfrm rot="7502994" flipH="1" flipV="1">
                    <a:off x="2888165" y="1840971"/>
                    <a:ext cx="787823" cy="627732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4" name="フリーフォーム: 図形 383">
                    <a:extLst>
                      <a:ext uri="{FF2B5EF4-FFF2-40B4-BE49-F238E27FC236}">
                        <a16:creationId xmlns:a16="http://schemas.microsoft.com/office/drawing/2014/main" id="{33E0D69A-A907-4714-A534-9CE2D4EAFE6B}"/>
                      </a:ext>
                    </a:extLst>
                  </p:cNvPr>
                  <p:cNvSpPr/>
                  <p:nvPr/>
                </p:nvSpPr>
                <p:spPr>
                  <a:xfrm rot="6300000" flipH="1" flipV="1">
                    <a:off x="2873980" y="2174985"/>
                    <a:ext cx="787821" cy="62773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85" name="フリーフォーム: 図形 384">
                    <a:extLst>
                      <a:ext uri="{FF2B5EF4-FFF2-40B4-BE49-F238E27FC236}">
                        <a16:creationId xmlns:a16="http://schemas.microsoft.com/office/drawing/2014/main" id="{D45D8CF2-5280-42AF-8598-5CB86C7FCE90}"/>
                      </a:ext>
                    </a:extLst>
                  </p:cNvPr>
                  <p:cNvSpPr/>
                  <p:nvPr/>
                </p:nvSpPr>
                <p:spPr>
                  <a:xfrm rot="20533218" flipH="1">
                    <a:off x="4531303" y="1642732"/>
                    <a:ext cx="739830" cy="2148603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6" name="フリーフォーム: 図形 385">
                    <a:extLst>
                      <a:ext uri="{FF2B5EF4-FFF2-40B4-BE49-F238E27FC236}">
                        <a16:creationId xmlns:a16="http://schemas.microsoft.com/office/drawing/2014/main" id="{15A6FC4D-27BB-4802-993D-A7403C441887}"/>
                      </a:ext>
                    </a:extLst>
                  </p:cNvPr>
                  <p:cNvSpPr/>
                  <p:nvPr/>
                </p:nvSpPr>
                <p:spPr>
                  <a:xfrm rot="4500000" flipH="1">
                    <a:off x="4258561" y="1486947"/>
                    <a:ext cx="662413" cy="452013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フリーフォーム: 図形 386">
                    <a:extLst>
                      <a:ext uri="{FF2B5EF4-FFF2-40B4-BE49-F238E27FC236}">
                        <a16:creationId xmlns:a16="http://schemas.microsoft.com/office/drawing/2014/main" id="{51CDCD0B-EBC3-4649-830E-BECE61A1E8A3}"/>
                      </a:ext>
                    </a:extLst>
                  </p:cNvPr>
                  <p:cNvSpPr/>
                  <p:nvPr/>
                </p:nvSpPr>
                <p:spPr>
                  <a:xfrm rot="14545372" flipH="1">
                    <a:off x="2785070" y="1536274"/>
                    <a:ext cx="860489" cy="68563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88" name="フリーフォーム: 図形 387">
                    <a:extLst>
                      <a:ext uri="{FF2B5EF4-FFF2-40B4-BE49-F238E27FC236}">
                        <a16:creationId xmlns:a16="http://schemas.microsoft.com/office/drawing/2014/main" id="{2738E31C-886A-42BC-9F57-C8C419526AD7}"/>
                      </a:ext>
                    </a:extLst>
                  </p:cNvPr>
                  <p:cNvSpPr/>
                  <p:nvPr/>
                </p:nvSpPr>
                <p:spPr>
                  <a:xfrm rot="7502994" flipH="1" flipV="1">
                    <a:off x="2794122" y="1674225"/>
                    <a:ext cx="860489" cy="68563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フリーフォーム: 図形 388">
                    <a:extLst>
                      <a:ext uri="{FF2B5EF4-FFF2-40B4-BE49-F238E27FC236}">
                        <a16:creationId xmlns:a16="http://schemas.microsoft.com/office/drawing/2014/main" id="{19462457-2C5A-4336-BE15-5832FB8F2D20}"/>
                      </a:ext>
                    </a:extLst>
                  </p:cNvPr>
                  <p:cNvSpPr/>
                  <p:nvPr/>
                </p:nvSpPr>
                <p:spPr>
                  <a:xfrm rot="6300000" flipH="1" flipV="1">
                    <a:off x="2787135" y="2022723"/>
                    <a:ext cx="860486" cy="68563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90" name="楕円 389">
                    <a:extLst>
                      <a:ext uri="{FF2B5EF4-FFF2-40B4-BE49-F238E27FC236}">
                        <a16:creationId xmlns:a16="http://schemas.microsoft.com/office/drawing/2014/main" id="{74F0F0C5-5EB1-4D67-A18A-26294E4C1053}"/>
                      </a:ext>
                    </a:extLst>
                  </p:cNvPr>
                  <p:cNvSpPr/>
                  <p:nvPr/>
                </p:nvSpPr>
                <p:spPr>
                  <a:xfrm>
                    <a:off x="3572294" y="1795893"/>
                    <a:ext cx="822384" cy="906610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1" name="楕円 390">
                    <a:extLst>
                      <a:ext uri="{FF2B5EF4-FFF2-40B4-BE49-F238E27FC236}">
                        <a16:creationId xmlns:a16="http://schemas.microsoft.com/office/drawing/2014/main" id="{58B1593C-2C74-4FAC-A7D3-6EF81C57330F}"/>
                      </a:ext>
                    </a:extLst>
                  </p:cNvPr>
                  <p:cNvSpPr/>
                  <p:nvPr/>
                </p:nvSpPr>
                <p:spPr>
                  <a:xfrm>
                    <a:off x="3769144" y="2544432"/>
                    <a:ext cx="428684" cy="325170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2" name="フリーフォーム: 図形 391">
                    <a:extLst>
                      <a:ext uri="{FF2B5EF4-FFF2-40B4-BE49-F238E27FC236}">
                        <a16:creationId xmlns:a16="http://schemas.microsoft.com/office/drawing/2014/main" id="{3CFD02F0-8829-42C0-8173-A45EEB5AD5AC}"/>
                      </a:ext>
                    </a:extLst>
                  </p:cNvPr>
                  <p:cNvSpPr/>
                  <p:nvPr/>
                </p:nvSpPr>
                <p:spPr>
                  <a:xfrm rot="21433218" flipH="1">
                    <a:off x="4288828" y="1856072"/>
                    <a:ext cx="739832" cy="2148601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3" name="星: 12 pt 392">
                    <a:extLst>
                      <a:ext uri="{FF2B5EF4-FFF2-40B4-BE49-F238E27FC236}">
                        <a16:creationId xmlns:a16="http://schemas.microsoft.com/office/drawing/2014/main" id="{1B10079E-AF55-4E5A-AD2E-D73544D1C3E3}"/>
                      </a:ext>
                    </a:extLst>
                  </p:cNvPr>
                  <p:cNvSpPr/>
                  <p:nvPr/>
                </p:nvSpPr>
                <p:spPr>
                  <a:xfrm>
                    <a:off x="3560408" y="1606243"/>
                    <a:ext cx="866812" cy="480308"/>
                  </a:xfrm>
                  <a:prstGeom prst="star12">
                    <a:avLst>
                      <a:gd name="adj" fmla="val 44079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4" name="楕円 393">
                    <a:extLst>
                      <a:ext uri="{FF2B5EF4-FFF2-40B4-BE49-F238E27FC236}">
                        <a16:creationId xmlns:a16="http://schemas.microsoft.com/office/drawing/2014/main" id="{AD097BE6-A7FD-466F-968C-C8B1DFC276EF}"/>
                      </a:ext>
                    </a:extLst>
                  </p:cNvPr>
                  <p:cNvSpPr/>
                  <p:nvPr/>
                </p:nvSpPr>
                <p:spPr>
                  <a:xfrm>
                    <a:off x="3496094" y="965600"/>
                    <a:ext cx="974785" cy="974785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5" name="フリーフォーム: 図形 394">
                    <a:extLst>
                      <a:ext uri="{FF2B5EF4-FFF2-40B4-BE49-F238E27FC236}">
                        <a16:creationId xmlns:a16="http://schemas.microsoft.com/office/drawing/2014/main" id="{DD3D835A-7802-4211-9E48-83681FD701E0}"/>
                      </a:ext>
                    </a:extLst>
                  </p:cNvPr>
                  <p:cNvSpPr/>
                  <p:nvPr/>
                </p:nvSpPr>
                <p:spPr>
                  <a:xfrm rot="3461253" flipH="1">
                    <a:off x="4424900" y="1327618"/>
                    <a:ext cx="662413" cy="452013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5" name="グループ化 364">
                  <a:extLst>
                    <a:ext uri="{FF2B5EF4-FFF2-40B4-BE49-F238E27FC236}">
                      <a16:creationId xmlns:a16="http://schemas.microsoft.com/office/drawing/2014/main" id="{2CFC78C4-36BB-4905-A235-F6FF46AC6FF7}"/>
                    </a:ext>
                  </a:extLst>
                </p:cNvPr>
                <p:cNvGrpSpPr/>
                <p:nvPr/>
              </p:nvGrpSpPr>
              <p:grpSpPr>
                <a:xfrm rot="900000">
                  <a:off x="1043276" y="3521275"/>
                  <a:ext cx="569991" cy="441669"/>
                  <a:chOff x="1056449" y="2819921"/>
                  <a:chExt cx="569991" cy="441669"/>
                </a:xfrm>
              </p:grpSpPr>
              <p:sp>
                <p:nvSpPr>
                  <p:cNvPr id="379" name="フリーフォーム: 図形 378">
                    <a:extLst>
                      <a:ext uri="{FF2B5EF4-FFF2-40B4-BE49-F238E27FC236}">
                        <a16:creationId xmlns:a16="http://schemas.microsoft.com/office/drawing/2014/main" id="{1F0461A5-333D-4517-A187-33805327ABA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120610" y="2755760"/>
                    <a:ext cx="441669" cy="569991"/>
                  </a:xfrm>
                  <a:custGeom>
                    <a:avLst/>
                    <a:gdLst>
                      <a:gd name="connsiteX0" fmla="*/ 468343 w 936686"/>
                      <a:gd name="connsiteY0" fmla="*/ 0 h 1220480"/>
                      <a:gd name="connsiteX1" fmla="*/ 799512 w 936686"/>
                      <a:gd name="connsiteY1" fmla="*/ 137174 h 1220480"/>
                      <a:gd name="connsiteX2" fmla="*/ 799512 w 936686"/>
                      <a:gd name="connsiteY2" fmla="*/ 799512 h 1220480"/>
                      <a:gd name="connsiteX3" fmla="*/ 468343 w 936686"/>
                      <a:gd name="connsiteY3" fmla="*/ 1220480 h 1220480"/>
                      <a:gd name="connsiteX4" fmla="*/ 137174 w 936686"/>
                      <a:gd name="connsiteY4" fmla="*/ 799512 h 1220480"/>
                      <a:gd name="connsiteX5" fmla="*/ 137174 w 936686"/>
                      <a:gd name="connsiteY5" fmla="*/ 137174 h 1220480"/>
                      <a:gd name="connsiteX6" fmla="*/ 468343 w 936686"/>
                      <a:gd name="connsiteY6" fmla="*/ 0 h 12204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36686" h="1220480">
                        <a:moveTo>
                          <a:pt x="468343" y="0"/>
                        </a:moveTo>
                        <a:cubicBezTo>
                          <a:pt x="588203" y="0"/>
                          <a:pt x="708062" y="45725"/>
                          <a:pt x="799512" y="137174"/>
                        </a:cubicBezTo>
                        <a:cubicBezTo>
                          <a:pt x="982411" y="320074"/>
                          <a:pt x="982411" y="616612"/>
                          <a:pt x="799512" y="799512"/>
                        </a:cubicBezTo>
                        <a:cubicBezTo>
                          <a:pt x="674156" y="924868"/>
                          <a:pt x="563767" y="1065190"/>
                          <a:pt x="468343" y="1220480"/>
                        </a:cubicBezTo>
                        <a:cubicBezTo>
                          <a:pt x="372920" y="1065190"/>
                          <a:pt x="262530" y="924868"/>
                          <a:pt x="137174" y="799512"/>
                        </a:cubicBezTo>
                        <a:cubicBezTo>
                          <a:pt x="-45725" y="616612"/>
                          <a:pt x="-45725" y="320074"/>
                          <a:pt x="137174" y="137174"/>
                        </a:cubicBezTo>
                        <a:cubicBezTo>
                          <a:pt x="228624" y="45725"/>
                          <a:pt x="348484" y="0"/>
                          <a:pt x="468343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0" name="フリーフォーム: 図形 379">
                    <a:extLst>
                      <a:ext uri="{FF2B5EF4-FFF2-40B4-BE49-F238E27FC236}">
                        <a16:creationId xmlns:a16="http://schemas.microsoft.com/office/drawing/2014/main" id="{1E5CF7FE-793A-4DFA-8442-754D8DE7112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000581" y="2956620"/>
                    <a:ext cx="439407" cy="168271"/>
                  </a:xfrm>
                  <a:custGeom>
                    <a:avLst/>
                    <a:gdLst>
                      <a:gd name="connsiteX0" fmla="*/ 120534 w 1045603"/>
                      <a:gd name="connsiteY0" fmla="*/ 0 h 400414"/>
                      <a:gd name="connsiteX1" fmla="*/ 274783 w 1045603"/>
                      <a:gd name="connsiteY1" fmla="*/ 23103 h 400414"/>
                      <a:gd name="connsiteX2" fmla="*/ 522801 w 1045603"/>
                      <a:gd name="connsiteY2" fmla="*/ 35289 h 400414"/>
                      <a:gd name="connsiteX3" fmla="*/ 770819 w 1045603"/>
                      <a:gd name="connsiteY3" fmla="*/ 23103 h 400414"/>
                      <a:gd name="connsiteX4" fmla="*/ 925068 w 1045603"/>
                      <a:gd name="connsiteY4" fmla="*/ 0 h 400414"/>
                      <a:gd name="connsiteX5" fmla="*/ 961718 w 1045603"/>
                      <a:gd name="connsiteY5" fmla="*/ 44439 h 400414"/>
                      <a:gd name="connsiteX6" fmla="*/ 1038675 w 1045603"/>
                      <a:gd name="connsiteY6" fmla="*/ 231415 h 400414"/>
                      <a:gd name="connsiteX7" fmla="*/ 1045603 w 1045603"/>
                      <a:gd name="connsiteY7" fmla="*/ 303009 h 400414"/>
                      <a:gd name="connsiteX8" fmla="*/ 1039410 w 1045603"/>
                      <a:gd name="connsiteY8" fmla="*/ 306064 h 400414"/>
                      <a:gd name="connsiteX9" fmla="*/ 522801 w 1045603"/>
                      <a:gd name="connsiteY9" fmla="*/ 400414 h 400414"/>
                      <a:gd name="connsiteX10" fmla="*/ 6192 w 1045603"/>
                      <a:gd name="connsiteY10" fmla="*/ 306064 h 400414"/>
                      <a:gd name="connsiteX11" fmla="*/ 0 w 1045603"/>
                      <a:gd name="connsiteY11" fmla="*/ 303009 h 400414"/>
                      <a:gd name="connsiteX12" fmla="*/ 6928 w 1045603"/>
                      <a:gd name="connsiteY12" fmla="*/ 231415 h 400414"/>
                      <a:gd name="connsiteX13" fmla="*/ 83884 w 1045603"/>
                      <a:gd name="connsiteY13" fmla="*/ 44439 h 400414"/>
                      <a:gd name="connsiteX14" fmla="*/ 120534 w 1045603"/>
                      <a:gd name="connsiteY14" fmla="*/ 0 h 400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45603" h="400414">
                        <a:moveTo>
                          <a:pt x="120534" y="0"/>
                        </a:moveTo>
                        <a:lnTo>
                          <a:pt x="274783" y="23103"/>
                        </a:lnTo>
                        <a:cubicBezTo>
                          <a:pt x="356350" y="31174"/>
                          <a:pt x="439285" y="35289"/>
                          <a:pt x="522801" y="35289"/>
                        </a:cubicBezTo>
                        <a:cubicBezTo>
                          <a:pt x="606318" y="35289"/>
                          <a:pt x="689252" y="31174"/>
                          <a:pt x="770819" y="23103"/>
                        </a:cubicBezTo>
                        <a:lnTo>
                          <a:pt x="925068" y="0"/>
                        </a:lnTo>
                        <a:lnTo>
                          <a:pt x="961718" y="44439"/>
                        </a:lnTo>
                        <a:cubicBezTo>
                          <a:pt x="1000197" y="102160"/>
                          <a:pt x="1025849" y="165801"/>
                          <a:pt x="1038675" y="231415"/>
                        </a:cubicBezTo>
                        <a:lnTo>
                          <a:pt x="1045603" y="303009"/>
                        </a:lnTo>
                        <a:lnTo>
                          <a:pt x="1039410" y="306064"/>
                        </a:lnTo>
                        <a:cubicBezTo>
                          <a:pt x="891941" y="365632"/>
                          <a:pt x="714165" y="400414"/>
                          <a:pt x="522801" y="400414"/>
                        </a:cubicBezTo>
                        <a:cubicBezTo>
                          <a:pt x="331438" y="400414"/>
                          <a:pt x="153661" y="365632"/>
                          <a:pt x="6192" y="306064"/>
                        </a:cubicBezTo>
                        <a:lnTo>
                          <a:pt x="0" y="303009"/>
                        </a:lnTo>
                        <a:lnTo>
                          <a:pt x="6928" y="231415"/>
                        </a:lnTo>
                        <a:cubicBezTo>
                          <a:pt x="19754" y="165801"/>
                          <a:pt x="45406" y="102160"/>
                          <a:pt x="83884" y="44439"/>
                        </a:cubicBezTo>
                        <a:lnTo>
                          <a:pt x="120534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1" name="フリーフォーム: 図形 380">
                    <a:extLst>
                      <a:ext uri="{FF2B5EF4-FFF2-40B4-BE49-F238E27FC236}">
                        <a16:creationId xmlns:a16="http://schemas.microsoft.com/office/drawing/2014/main" id="{C2958225-C4E5-4CA9-8F52-8A00A64F9DE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213382" y="2953166"/>
                    <a:ext cx="421777" cy="175178"/>
                  </a:xfrm>
                  <a:custGeom>
                    <a:avLst/>
                    <a:gdLst>
                      <a:gd name="connsiteX0" fmla="*/ 1003651 w 1003651"/>
                      <a:gd name="connsiteY0" fmla="*/ 0 h 416851"/>
                      <a:gd name="connsiteX1" fmla="*/ 988840 w 1003651"/>
                      <a:gd name="connsiteY1" fmla="*/ 49499 h 416851"/>
                      <a:gd name="connsiteX2" fmla="*/ 873405 w 1003651"/>
                      <a:gd name="connsiteY2" fmla="*/ 221676 h 416851"/>
                      <a:gd name="connsiteX3" fmla="*/ 712709 w 1003651"/>
                      <a:gd name="connsiteY3" fmla="*/ 401049 h 416851"/>
                      <a:gd name="connsiteX4" fmla="*/ 688040 w 1003651"/>
                      <a:gd name="connsiteY4" fmla="*/ 405627 h 416851"/>
                      <a:gd name="connsiteX5" fmla="*/ 501825 w 1003651"/>
                      <a:gd name="connsiteY5" fmla="*/ 416851 h 416851"/>
                      <a:gd name="connsiteX6" fmla="*/ 315610 w 1003651"/>
                      <a:gd name="connsiteY6" fmla="*/ 405627 h 416851"/>
                      <a:gd name="connsiteX7" fmla="*/ 290943 w 1003651"/>
                      <a:gd name="connsiteY7" fmla="*/ 401049 h 416851"/>
                      <a:gd name="connsiteX8" fmla="*/ 130245 w 1003651"/>
                      <a:gd name="connsiteY8" fmla="*/ 221676 h 416851"/>
                      <a:gd name="connsiteX9" fmla="*/ 14810 w 1003651"/>
                      <a:gd name="connsiteY9" fmla="*/ 49499 h 416851"/>
                      <a:gd name="connsiteX10" fmla="*/ 0 w 1003651"/>
                      <a:gd name="connsiteY10" fmla="*/ 0 h 416851"/>
                      <a:gd name="connsiteX11" fmla="*/ 13996 w 1003651"/>
                      <a:gd name="connsiteY11" fmla="*/ 3621 h 416851"/>
                      <a:gd name="connsiteX12" fmla="*/ 501825 w 1003651"/>
                      <a:gd name="connsiteY12" fmla="*/ 51726 h 416851"/>
                      <a:gd name="connsiteX13" fmla="*/ 989654 w 1003651"/>
                      <a:gd name="connsiteY13" fmla="*/ 3621 h 416851"/>
                      <a:gd name="connsiteX14" fmla="*/ 1003651 w 1003651"/>
                      <a:gd name="connsiteY14" fmla="*/ 0 h 4168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03651" h="416851">
                        <a:moveTo>
                          <a:pt x="1003651" y="0"/>
                        </a:moveTo>
                        <a:lnTo>
                          <a:pt x="988840" y="49499"/>
                        </a:lnTo>
                        <a:cubicBezTo>
                          <a:pt x="963188" y="112153"/>
                          <a:pt x="924710" y="170861"/>
                          <a:pt x="873405" y="221676"/>
                        </a:cubicBezTo>
                        <a:lnTo>
                          <a:pt x="712709" y="401049"/>
                        </a:lnTo>
                        <a:lnTo>
                          <a:pt x="688040" y="405627"/>
                        </a:lnTo>
                        <a:cubicBezTo>
                          <a:pt x="627891" y="412986"/>
                          <a:pt x="565613" y="416851"/>
                          <a:pt x="501825" y="416851"/>
                        </a:cubicBezTo>
                        <a:cubicBezTo>
                          <a:pt x="438037" y="416851"/>
                          <a:pt x="375759" y="412986"/>
                          <a:pt x="315610" y="405627"/>
                        </a:cubicBezTo>
                        <a:lnTo>
                          <a:pt x="290943" y="401049"/>
                        </a:lnTo>
                        <a:lnTo>
                          <a:pt x="130245" y="221676"/>
                        </a:lnTo>
                        <a:cubicBezTo>
                          <a:pt x="78941" y="170861"/>
                          <a:pt x="40463" y="112153"/>
                          <a:pt x="14810" y="49499"/>
                        </a:cubicBezTo>
                        <a:lnTo>
                          <a:pt x="0" y="0"/>
                        </a:lnTo>
                        <a:lnTo>
                          <a:pt x="13996" y="3621"/>
                        </a:lnTo>
                        <a:cubicBezTo>
                          <a:pt x="170088" y="35266"/>
                          <a:pt x="334792" y="51726"/>
                          <a:pt x="501825" y="51726"/>
                        </a:cubicBezTo>
                        <a:cubicBezTo>
                          <a:pt x="668858" y="51726"/>
                          <a:pt x="833562" y="35266"/>
                          <a:pt x="989654" y="3621"/>
                        </a:cubicBezTo>
                        <a:lnTo>
                          <a:pt x="1003651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6" name="弦 365">
                  <a:extLst>
                    <a:ext uri="{FF2B5EF4-FFF2-40B4-BE49-F238E27FC236}">
                      <a16:creationId xmlns:a16="http://schemas.microsoft.com/office/drawing/2014/main" id="{F5DE9A50-A693-4E94-9BA4-6748715E4A89}"/>
                    </a:ext>
                  </a:extLst>
                </p:cNvPr>
                <p:cNvSpPr/>
                <p:nvPr/>
              </p:nvSpPr>
              <p:spPr>
                <a:xfrm flipH="1">
                  <a:off x="327720" y="3531743"/>
                  <a:ext cx="126470" cy="126470"/>
                </a:xfrm>
                <a:prstGeom prst="chord">
                  <a:avLst>
                    <a:gd name="adj1" fmla="val 30609"/>
                    <a:gd name="adj2" fmla="val 14487111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67" name="グループ化 366">
                  <a:extLst>
                    <a:ext uri="{FF2B5EF4-FFF2-40B4-BE49-F238E27FC236}">
                      <a16:creationId xmlns:a16="http://schemas.microsoft.com/office/drawing/2014/main" id="{A3C1FE6D-DA34-4498-88EF-9E3C0987DD21}"/>
                    </a:ext>
                  </a:extLst>
                </p:cNvPr>
                <p:cNvGrpSpPr/>
                <p:nvPr/>
              </p:nvGrpSpPr>
              <p:grpSpPr>
                <a:xfrm>
                  <a:off x="1058499" y="3816887"/>
                  <a:ext cx="942760" cy="229694"/>
                  <a:chOff x="2042952" y="2592916"/>
                  <a:chExt cx="1959392" cy="1106113"/>
                </a:xfrm>
              </p:grpSpPr>
              <p:sp>
                <p:nvSpPr>
                  <p:cNvPr id="374" name="正方形/長方形 373">
                    <a:extLst>
                      <a:ext uri="{FF2B5EF4-FFF2-40B4-BE49-F238E27FC236}">
                        <a16:creationId xmlns:a16="http://schemas.microsoft.com/office/drawing/2014/main" id="{BFBB9F4A-20A3-4D7D-BE07-B2EB9455418E}"/>
                      </a:ext>
                    </a:extLst>
                  </p:cNvPr>
                  <p:cNvSpPr/>
                  <p:nvPr/>
                </p:nvSpPr>
                <p:spPr>
                  <a:xfrm>
                    <a:off x="2042952" y="2592916"/>
                    <a:ext cx="1458159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5" name="正方形/長方形 374">
                    <a:extLst>
                      <a:ext uri="{FF2B5EF4-FFF2-40B4-BE49-F238E27FC236}">
                        <a16:creationId xmlns:a16="http://schemas.microsoft.com/office/drawing/2014/main" id="{C6AB29B0-F4A9-4CD4-9CE0-F167E09E21A0}"/>
                      </a:ext>
                    </a:extLst>
                  </p:cNvPr>
                  <p:cNvSpPr/>
                  <p:nvPr/>
                </p:nvSpPr>
                <p:spPr>
                  <a:xfrm>
                    <a:off x="2483165" y="2835102"/>
                    <a:ext cx="1458159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正方形/長方形 375">
                    <a:extLst>
                      <a:ext uri="{FF2B5EF4-FFF2-40B4-BE49-F238E27FC236}">
                        <a16:creationId xmlns:a16="http://schemas.microsoft.com/office/drawing/2014/main" id="{9ED66C83-FAB7-49C2-A02E-2523B0F6931F}"/>
                      </a:ext>
                    </a:extLst>
                  </p:cNvPr>
                  <p:cNvSpPr/>
                  <p:nvPr/>
                </p:nvSpPr>
                <p:spPr>
                  <a:xfrm>
                    <a:off x="2544184" y="3099237"/>
                    <a:ext cx="145816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7" name="正方形/長方形 376">
                    <a:extLst>
                      <a:ext uri="{FF2B5EF4-FFF2-40B4-BE49-F238E27FC236}">
                        <a16:creationId xmlns:a16="http://schemas.microsoft.com/office/drawing/2014/main" id="{FF8A71E8-D49E-433B-A1EB-64D4724265B4}"/>
                      </a:ext>
                    </a:extLst>
                  </p:cNvPr>
                  <p:cNvSpPr/>
                  <p:nvPr/>
                </p:nvSpPr>
                <p:spPr>
                  <a:xfrm>
                    <a:off x="2433650" y="3342097"/>
                    <a:ext cx="145816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8" name="正方形/長方形 377">
                    <a:extLst>
                      <a:ext uri="{FF2B5EF4-FFF2-40B4-BE49-F238E27FC236}">
                        <a16:creationId xmlns:a16="http://schemas.microsoft.com/office/drawing/2014/main" id="{347BE62C-951D-4DC6-814B-FC75B26E8494}"/>
                      </a:ext>
                    </a:extLst>
                  </p:cNvPr>
                  <p:cNvSpPr/>
                  <p:nvPr/>
                </p:nvSpPr>
                <p:spPr>
                  <a:xfrm>
                    <a:off x="2217520" y="3653310"/>
                    <a:ext cx="145816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8" name="グループ化 367">
                  <a:extLst>
                    <a:ext uri="{FF2B5EF4-FFF2-40B4-BE49-F238E27FC236}">
                      <a16:creationId xmlns:a16="http://schemas.microsoft.com/office/drawing/2014/main" id="{AD2C5BBD-39AF-40B6-A8A6-4CA638BB5F75}"/>
                    </a:ext>
                  </a:extLst>
                </p:cNvPr>
                <p:cNvGrpSpPr/>
                <p:nvPr/>
              </p:nvGrpSpPr>
              <p:grpSpPr>
                <a:xfrm>
                  <a:off x="402264" y="3705747"/>
                  <a:ext cx="161754" cy="102802"/>
                  <a:chOff x="-11390" y="3705747"/>
                  <a:chExt cx="161754" cy="102802"/>
                </a:xfrm>
                <a:solidFill>
                  <a:schemeClr val="bg1"/>
                </a:solidFill>
              </p:grpSpPr>
              <p:sp>
                <p:nvSpPr>
                  <p:cNvPr id="369" name="フリーフォーム: 図形 368">
                    <a:extLst>
                      <a:ext uri="{FF2B5EF4-FFF2-40B4-BE49-F238E27FC236}">
                        <a16:creationId xmlns:a16="http://schemas.microsoft.com/office/drawing/2014/main" id="{1755318F-0D5E-4FBF-A09A-2403B2E6A138}"/>
                      </a:ext>
                    </a:extLst>
                  </p:cNvPr>
                  <p:cNvSpPr/>
                  <p:nvPr/>
                </p:nvSpPr>
                <p:spPr>
                  <a:xfrm>
                    <a:off x="76392" y="3705747"/>
                    <a:ext cx="30654" cy="70448"/>
                  </a:xfrm>
                  <a:custGeom>
                    <a:avLst/>
                    <a:gdLst>
                      <a:gd name="connsiteX0" fmla="*/ 5818 w 30654"/>
                      <a:gd name="connsiteY0" fmla="*/ 0 h 70448"/>
                      <a:gd name="connsiteX1" fmla="*/ 30654 w 30654"/>
                      <a:gd name="connsiteY1" fmla="*/ 8546 h 70448"/>
                      <a:gd name="connsiteX2" fmla="*/ 30654 w 30654"/>
                      <a:gd name="connsiteY2" fmla="*/ 66208 h 70448"/>
                      <a:gd name="connsiteX3" fmla="*/ 0 w 30654"/>
                      <a:gd name="connsiteY3" fmla="*/ 70448 h 70448"/>
                      <a:gd name="connsiteX4" fmla="*/ 0 w 30654"/>
                      <a:gd name="connsiteY4" fmla="*/ 365 h 70448"/>
                      <a:gd name="connsiteX5" fmla="*/ 5818 w 30654"/>
                      <a:gd name="connsiteY5" fmla="*/ 0 h 70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654" h="70448">
                        <a:moveTo>
                          <a:pt x="5818" y="0"/>
                        </a:moveTo>
                        <a:lnTo>
                          <a:pt x="30654" y="8546"/>
                        </a:lnTo>
                        <a:lnTo>
                          <a:pt x="30654" y="66208"/>
                        </a:lnTo>
                        <a:lnTo>
                          <a:pt x="0" y="70448"/>
                        </a:lnTo>
                        <a:lnTo>
                          <a:pt x="0" y="365"/>
                        </a:lnTo>
                        <a:lnTo>
                          <a:pt x="5818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0" name="フリーフォーム: 図形 369">
                    <a:extLst>
                      <a:ext uri="{FF2B5EF4-FFF2-40B4-BE49-F238E27FC236}">
                        <a16:creationId xmlns:a16="http://schemas.microsoft.com/office/drawing/2014/main" id="{9FD00A0A-3437-4515-A074-092F2A048589}"/>
                      </a:ext>
                    </a:extLst>
                  </p:cNvPr>
                  <p:cNvSpPr/>
                  <p:nvPr/>
                </p:nvSpPr>
                <p:spPr>
                  <a:xfrm>
                    <a:off x="15748" y="3709381"/>
                    <a:ext cx="30654" cy="89282"/>
                  </a:xfrm>
                  <a:custGeom>
                    <a:avLst/>
                    <a:gdLst>
                      <a:gd name="connsiteX0" fmla="*/ 30654 w 30654"/>
                      <a:gd name="connsiteY0" fmla="*/ 0 h 89282"/>
                      <a:gd name="connsiteX1" fmla="*/ 30654 w 30654"/>
                      <a:gd name="connsiteY1" fmla="*/ 76819 h 89282"/>
                      <a:gd name="connsiteX2" fmla="*/ 0 w 30654"/>
                      <a:gd name="connsiteY2" fmla="*/ 89282 h 89282"/>
                      <a:gd name="connsiteX3" fmla="*/ 0 w 30654"/>
                      <a:gd name="connsiteY3" fmla="*/ 18230 h 89282"/>
                      <a:gd name="connsiteX4" fmla="*/ 4598 w 30654"/>
                      <a:gd name="connsiteY4" fmla="*/ 12942 h 89282"/>
                      <a:gd name="connsiteX5" fmla="*/ 30654 w 30654"/>
                      <a:gd name="connsiteY5" fmla="*/ 0 h 89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654" h="89282">
                        <a:moveTo>
                          <a:pt x="30654" y="0"/>
                        </a:moveTo>
                        <a:lnTo>
                          <a:pt x="30654" y="76819"/>
                        </a:lnTo>
                        <a:lnTo>
                          <a:pt x="0" y="89282"/>
                        </a:lnTo>
                        <a:lnTo>
                          <a:pt x="0" y="18230"/>
                        </a:lnTo>
                        <a:lnTo>
                          <a:pt x="4598" y="12942"/>
                        </a:lnTo>
                        <a:lnTo>
                          <a:pt x="3065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1" name="フリーフォーム: 図形 370">
                    <a:extLst>
                      <a:ext uri="{FF2B5EF4-FFF2-40B4-BE49-F238E27FC236}">
                        <a16:creationId xmlns:a16="http://schemas.microsoft.com/office/drawing/2014/main" id="{32783342-5914-4F5C-BA77-2765AC5FE786}"/>
                      </a:ext>
                    </a:extLst>
                  </p:cNvPr>
                  <p:cNvSpPr/>
                  <p:nvPr/>
                </p:nvSpPr>
                <p:spPr>
                  <a:xfrm>
                    <a:off x="46402" y="3706112"/>
                    <a:ext cx="29990" cy="80088"/>
                  </a:xfrm>
                  <a:custGeom>
                    <a:avLst/>
                    <a:gdLst>
                      <a:gd name="connsiteX0" fmla="*/ 29990 w 29990"/>
                      <a:gd name="connsiteY0" fmla="*/ 0 h 80088"/>
                      <a:gd name="connsiteX1" fmla="*/ 29990 w 29990"/>
                      <a:gd name="connsiteY1" fmla="*/ 70083 h 80088"/>
                      <a:gd name="connsiteX2" fmla="*/ 21834 w 29990"/>
                      <a:gd name="connsiteY2" fmla="*/ 71211 h 80088"/>
                      <a:gd name="connsiteX3" fmla="*/ 0 w 29990"/>
                      <a:gd name="connsiteY3" fmla="*/ 80088 h 80088"/>
                      <a:gd name="connsiteX4" fmla="*/ 0 w 29990"/>
                      <a:gd name="connsiteY4" fmla="*/ 3269 h 80088"/>
                      <a:gd name="connsiteX5" fmla="*/ 3203 w 29990"/>
                      <a:gd name="connsiteY5" fmla="*/ 1678 h 80088"/>
                      <a:gd name="connsiteX6" fmla="*/ 29990 w 29990"/>
                      <a:gd name="connsiteY6" fmla="*/ 0 h 80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9990" h="80088">
                        <a:moveTo>
                          <a:pt x="29990" y="0"/>
                        </a:moveTo>
                        <a:lnTo>
                          <a:pt x="29990" y="70083"/>
                        </a:lnTo>
                        <a:lnTo>
                          <a:pt x="21834" y="71211"/>
                        </a:lnTo>
                        <a:lnTo>
                          <a:pt x="0" y="80088"/>
                        </a:lnTo>
                        <a:lnTo>
                          <a:pt x="0" y="3269"/>
                        </a:lnTo>
                        <a:lnTo>
                          <a:pt x="3203" y="1678"/>
                        </a:lnTo>
                        <a:lnTo>
                          <a:pt x="2999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2" name="フリーフォーム: 図形 371">
                    <a:extLst>
                      <a:ext uri="{FF2B5EF4-FFF2-40B4-BE49-F238E27FC236}">
                        <a16:creationId xmlns:a16="http://schemas.microsoft.com/office/drawing/2014/main" id="{FEE2A761-E3B0-45B0-B1BF-C1FEE2FE660C}"/>
                      </a:ext>
                    </a:extLst>
                  </p:cNvPr>
                  <p:cNvSpPr/>
                  <p:nvPr/>
                </p:nvSpPr>
                <p:spPr>
                  <a:xfrm>
                    <a:off x="107046" y="3714293"/>
                    <a:ext cx="43318" cy="57662"/>
                  </a:xfrm>
                  <a:custGeom>
                    <a:avLst/>
                    <a:gdLst>
                      <a:gd name="connsiteX0" fmla="*/ 0 w 43318"/>
                      <a:gd name="connsiteY0" fmla="*/ 0 h 57662"/>
                      <a:gd name="connsiteX1" fmla="*/ 4986 w 43318"/>
                      <a:gd name="connsiteY1" fmla="*/ 1716 h 57662"/>
                      <a:gd name="connsiteX2" fmla="*/ 43318 w 43318"/>
                      <a:gd name="connsiteY2" fmla="*/ 51670 h 57662"/>
                      <a:gd name="connsiteX3" fmla="*/ 0 w 43318"/>
                      <a:gd name="connsiteY3" fmla="*/ 57662 h 57662"/>
                      <a:gd name="connsiteX4" fmla="*/ 0 w 43318"/>
                      <a:gd name="connsiteY4" fmla="*/ 0 h 57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318" h="57662">
                        <a:moveTo>
                          <a:pt x="0" y="0"/>
                        </a:moveTo>
                        <a:lnTo>
                          <a:pt x="4986" y="1716"/>
                        </a:lnTo>
                        <a:cubicBezTo>
                          <a:pt x="23220" y="12243"/>
                          <a:pt x="37438" y="29726"/>
                          <a:pt x="43318" y="51670"/>
                        </a:cubicBezTo>
                        <a:lnTo>
                          <a:pt x="0" y="5766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3" name="フリーフォーム: 図形 372">
                    <a:extLst>
                      <a:ext uri="{FF2B5EF4-FFF2-40B4-BE49-F238E27FC236}">
                        <a16:creationId xmlns:a16="http://schemas.microsoft.com/office/drawing/2014/main" id="{7035C552-7525-4190-95DC-A61168EF9C29}"/>
                      </a:ext>
                    </a:extLst>
                  </p:cNvPr>
                  <p:cNvSpPr/>
                  <p:nvPr/>
                </p:nvSpPr>
                <p:spPr>
                  <a:xfrm>
                    <a:off x="-11390" y="3727611"/>
                    <a:ext cx="27139" cy="80938"/>
                  </a:xfrm>
                  <a:custGeom>
                    <a:avLst/>
                    <a:gdLst>
                      <a:gd name="connsiteX0" fmla="*/ 27139 w 27139"/>
                      <a:gd name="connsiteY0" fmla="*/ 0 h 80938"/>
                      <a:gd name="connsiteX1" fmla="*/ 27139 w 27139"/>
                      <a:gd name="connsiteY1" fmla="*/ 71052 h 80938"/>
                      <a:gd name="connsiteX2" fmla="*/ 2823 w 27139"/>
                      <a:gd name="connsiteY2" fmla="*/ 80938 h 80938"/>
                      <a:gd name="connsiteX3" fmla="*/ 11041 w 27139"/>
                      <a:gd name="connsiteY3" fmla="*/ 18511 h 80938"/>
                      <a:gd name="connsiteX4" fmla="*/ 27139 w 27139"/>
                      <a:gd name="connsiteY4" fmla="*/ 0 h 80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139" h="80938">
                        <a:moveTo>
                          <a:pt x="27139" y="0"/>
                        </a:moveTo>
                        <a:lnTo>
                          <a:pt x="27139" y="71052"/>
                        </a:lnTo>
                        <a:lnTo>
                          <a:pt x="2823" y="80938"/>
                        </a:lnTo>
                        <a:cubicBezTo>
                          <a:pt x="-3057" y="58994"/>
                          <a:pt x="514" y="36744"/>
                          <a:pt x="11041" y="18511"/>
                        </a:cubicBezTo>
                        <a:lnTo>
                          <a:pt x="27139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0F13046D-BB29-4155-B544-642BCF662AB6}"/>
                  </a:ext>
                </a:extLst>
              </p:cNvPr>
              <p:cNvGrpSpPr/>
              <p:nvPr/>
            </p:nvGrpSpPr>
            <p:grpSpPr>
              <a:xfrm>
                <a:off x="5543128" y="4652112"/>
                <a:ext cx="351885" cy="173077"/>
                <a:chOff x="8424012" y="5023571"/>
                <a:chExt cx="396624" cy="195082"/>
              </a:xfrm>
            </p:grpSpPr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F32142D8-BAD4-436A-8E3D-D4A64A812EDF}"/>
                    </a:ext>
                  </a:extLst>
                </p:cNvPr>
                <p:cNvSpPr/>
                <p:nvPr/>
              </p:nvSpPr>
              <p:spPr>
                <a:xfrm>
                  <a:off x="8441143" y="5023571"/>
                  <a:ext cx="364263" cy="173666"/>
                </a:xfrm>
                <a:custGeom>
                  <a:avLst/>
                  <a:gdLst>
                    <a:gd name="connsiteX0" fmla="*/ 247051 w 494102"/>
                    <a:gd name="connsiteY0" fmla="*/ 0 h 235568"/>
                    <a:gd name="connsiteX1" fmla="*/ 490656 w 494102"/>
                    <a:gd name="connsiteY1" fmla="*/ 200967 h 235568"/>
                    <a:gd name="connsiteX2" fmla="*/ 494102 w 494102"/>
                    <a:gd name="connsiteY2" fmla="*/ 235568 h 235568"/>
                    <a:gd name="connsiteX3" fmla="*/ 0 w 494102"/>
                    <a:gd name="connsiteY3" fmla="*/ 235568 h 235568"/>
                    <a:gd name="connsiteX4" fmla="*/ 3446 w 494102"/>
                    <a:gd name="connsiteY4" fmla="*/ 200967 h 235568"/>
                    <a:gd name="connsiteX5" fmla="*/ 247051 w 494102"/>
                    <a:gd name="connsiteY5" fmla="*/ 0 h 235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94102" h="235568">
                      <a:moveTo>
                        <a:pt x="247051" y="0"/>
                      </a:moveTo>
                      <a:cubicBezTo>
                        <a:pt x="367214" y="0"/>
                        <a:pt x="467470" y="86275"/>
                        <a:pt x="490656" y="200967"/>
                      </a:cubicBezTo>
                      <a:lnTo>
                        <a:pt x="494102" y="235568"/>
                      </a:lnTo>
                      <a:lnTo>
                        <a:pt x="0" y="235568"/>
                      </a:lnTo>
                      <a:lnTo>
                        <a:pt x="3446" y="200967"/>
                      </a:lnTo>
                      <a:cubicBezTo>
                        <a:pt x="26633" y="86275"/>
                        <a:pt x="126888" y="0"/>
                        <a:pt x="2470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2" name="四角形: 角を丸くする 361">
                  <a:extLst>
                    <a:ext uri="{FF2B5EF4-FFF2-40B4-BE49-F238E27FC236}">
                      <a16:creationId xmlns:a16="http://schemas.microsoft.com/office/drawing/2014/main" id="{104A8E90-66A0-46A0-A0B4-F9296D8C615F}"/>
                    </a:ext>
                  </a:extLst>
                </p:cNvPr>
                <p:cNvSpPr/>
                <p:nvPr/>
              </p:nvSpPr>
              <p:spPr>
                <a:xfrm>
                  <a:off x="8424012" y="5184947"/>
                  <a:ext cx="396624" cy="3370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12829CA5-992B-463B-888C-67E0F4B52C8F}"/>
                </a:ext>
              </a:extLst>
            </p:cNvPr>
            <p:cNvGrpSpPr/>
            <p:nvPr/>
          </p:nvGrpSpPr>
          <p:grpSpPr>
            <a:xfrm>
              <a:off x="1100836" y="3541474"/>
              <a:ext cx="1021073" cy="616390"/>
              <a:chOff x="5442688" y="4411827"/>
              <a:chExt cx="1788575" cy="1079707"/>
            </a:xfrm>
          </p:grpSpPr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70E4F1D5-8646-4407-80B5-59B541919672}"/>
                  </a:ext>
                </a:extLst>
              </p:cNvPr>
              <p:cNvGrpSpPr/>
              <p:nvPr/>
            </p:nvGrpSpPr>
            <p:grpSpPr>
              <a:xfrm>
                <a:off x="5442688" y="4411827"/>
                <a:ext cx="1788575" cy="1079707"/>
                <a:chOff x="212684" y="3109379"/>
                <a:chExt cx="1788575" cy="1079707"/>
              </a:xfrm>
            </p:grpSpPr>
            <p:grpSp>
              <p:nvGrpSpPr>
                <p:cNvPr id="324" name="グループ化 323">
                  <a:extLst>
                    <a:ext uri="{FF2B5EF4-FFF2-40B4-BE49-F238E27FC236}">
                      <a16:creationId xmlns:a16="http://schemas.microsoft.com/office/drawing/2014/main" id="{18289D76-81F6-4932-B7B3-D60FB5250425}"/>
                    </a:ext>
                  </a:extLst>
                </p:cNvPr>
                <p:cNvGrpSpPr/>
                <p:nvPr/>
              </p:nvGrpSpPr>
              <p:grpSpPr>
                <a:xfrm rot="16200000">
                  <a:off x="786007" y="3527537"/>
                  <a:ext cx="88226" cy="1234872"/>
                  <a:chOff x="2516055" y="3019605"/>
                  <a:chExt cx="173446" cy="2427683"/>
                </a:xfrm>
              </p:grpSpPr>
              <p:sp>
                <p:nvSpPr>
                  <p:cNvPr id="357" name="ひし形 356">
                    <a:extLst>
                      <a:ext uri="{FF2B5EF4-FFF2-40B4-BE49-F238E27FC236}">
                        <a16:creationId xmlns:a16="http://schemas.microsoft.com/office/drawing/2014/main" id="{A7CCDB7E-1A44-46B0-B7F0-131454879ED7}"/>
                      </a:ext>
                    </a:extLst>
                  </p:cNvPr>
                  <p:cNvSpPr/>
                  <p:nvPr/>
                </p:nvSpPr>
                <p:spPr>
                  <a:xfrm>
                    <a:off x="2516055" y="3019605"/>
                    <a:ext cx="173446" cy="417146"/>
                  </a:xfrm>
                  <a:prstGeom prst="diamond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8" name="四角形: 角を丸くする 357">
                    <a:extLst>
                      <a:ext uri="{FF2B5EF4-FFF2-40B4-BE49-F238E27FC236}">
                        <a16:creationId xmlns:a16="http://schemas.microsoft.com/office/drawing/2014/main" id="{62223F05-99FF-43E6-80DA-75AB66A8C05D}"/>
                      </a:ext>
                    </a:extLst>
                  </p:cNvPr>
                  <p:cNvSpPr/>
                  <p:nvPr/>
                </p:nvSpPr>
                <p:spPr>
                  <a:xfrm>
                    <a:off x="2574300" y="3366526"/>
                    <a:ext cx="49295" cy="2080762"/>
                  </a:xfrm>
                  <a:prstGeom prst="round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25" name="グループ化 324">
                  <a:extLst>
                    <a:ext uri="{FF2B5EF4-FFF2-40B4-BE49-F238E27FC236}">
                      <a16:creationId xmlns:a16="http://schemas.microsoft.com/office/drawing/2014/main" id="{A99DADCF-3BA8-46E8-A998-E38A8FACB31B}"/>
                    </a:ext>
                  </a:extLst>
                </p:cNvPr>
                <p:cNvGrpSpPr/>
                <p:nvPr/>
              </p:nvGrpSpPr>
              <p:grpSpPr>
                <a:xfrm rot="16200000">
                  <a:off x="425807" y="2974810"/>
                  <a:ext cx="1008009" cy="1277148"/>
                  <a:chOff x="2872498" y="965600"/>
                  <a:chExt cx="2398635" cy="3039073"/>
                </a:xfrm>
                <a:solidFill>
                  <a:schemeClr val="tx1">
                    <a:lumMod val="65000"/>
                    <a:lumOff val="35000"/>
                  </a:schemeClr>
                </a:solidFill>
              </p:grpSpPr>
              <p:sp>
                <p:nvSpPr>
                  <p:cNvPr id="343" name="フリーフォーム: 図形 342">
                    <a:extLst>
                      <a:ext uri="{FF2B5EF4-FFF2-40B4-BE49-F238E27FC236}">
                        <a16:creationId xmlns:a16="http://schemas.microsoft.com/office/drawing/2014/main" id="{4695A333-5D07-4640-8C5E-2284F0D1D59A}"/>
                      </a:ext>
                    </a:extLst>
                  </p:cNvPr>
                  <p:cNvSpPr/>
                  <p:nvPr/>
                </p:nvSpPr>
                <p:spPr>
                  <a:xfrm rot="14545372" flipH="1">
                    <a:off x="2843389" y="1670531"/>
                    <a:ext cx="787823" cy="627732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75E34C39-BADC-41DA-8AE0-C2C06C57B04D}"/>
                      </a:ext>
                    </a:extLst>
                  </p:cNvPr>
                  <p:cNvSpPr/>
                  <p:nvPr/>
                </p:nvSpPr>
                <p:spPr>
                  <a:xfrm rot="7502994" flipH="1" flipV="1">
                    <a:off x="2888165" y="1840971"/>
                    <a:ext cx="787823" cy="627732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EA472D5A-593E-45DC-8075-CC6856546E32}"/>
                      </a:ext>
                    </a:extLst>
                  </p:cNvPr>
                  <p:cNvSpPr/>
                  <p:nvPr/>
                </p:nvSpPr>
                <p:spPr>
                  <a:xfrm rot="6300000" flipH="1" flipV="1">
                    <a:off x="2873980" y="2174985"/>
                    <a:ext cx="787821" cy="62773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46" name="フリーフォーム: 図形 345">
                    <a:extLst>
                      <a:ext uri="{FF2B5EF4-FFF2-40B4-BE49-F238E27FC236}">
                        <a16:creationId xmlns:a16="http://schemas.microsoft.com/office/drawing/2014/main" id="{27CBF31B-5053-4C18-B382-0A865565BE36}"/>
                      </a:ext>
                    </a:extLst>
                  </p:cNvPr>
                  <p:cNvSpPr/>
                  <p:nvPr/>
                </p:nvSpPr>
                <p:spPr>
                  <a:xfrm rot="20533218" flipH="1">
                    <a:off x="4531303" y="1642732"/>
                    <a:ext cx="739830" cy="2148603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3849084A-2241-443A-9B1E-8B0ABB4B2936}"/>
                      </a:ext>
                    </a:extLst>
                  </p:cNvPr>
                  <p:cNvSpPr/>
                  <p:nvPr/>
                </p:nvSpPr>
                <p:spPr>
                  <a:xfrm rot="4500000" flipH="1">
                    <a:off x="4258561" y="1486947"/>
                    <a:ext cx="662413" cy="452013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8020FCC9-19BA-4E22-8F8B-42AD1148619A}"/>
                      </a:ext>
                    </a:extLst>
                  </p:cNvPr>
                  <p:cNvSpPr/>
                  <p:nvPr/>
                </p:nvSpPr>
                <p:spPr>
                  <a:xfrm rot="14545372" flipH="1">
                    <a:off x="2785070" y="1536274"/>
                    <a:ext cx="860489" cy="68563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49" name="フリーフォーム: 図形 348">
                    <a:extLst>
                      <a:ext uri="{FF2B5EF4-FFF2-40B4-BE49-F238E27FC236}">
                        <a16:creationId xmlns:a16="http://schemas.microsoft.com/office/drawing/2014/main" id="{411A19D1-AC9E-4942-AA32-D6EF53194810}"/>
                      </a:ext>
                    </a:extLst>
                  </p:cNvPr>
                  <p:cNvSpPr/>
                  <p:nvPr/>
                </p:nvSpPr>
                <p:spPr>
                  <a:xfrm rot="7502994" flipH="1" flipV="1">
                    <a:off x="2794122" y="1674225"/>
                    <a:ext cx="860489" cy="68563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468B436E-CE67-4EFF-8AB2-87890FD93561}"/>
                      </a:ext>
                    </a:extLst>
                  </p:cNvPr>
                  <p:cNvSpPr/>
                  <p:nvPr/>
                </p:nvSpPr>
                <p:spPr>
                  <a:xfrm rot="6300000" flipH="1" flipV="1">
                    <a:off x="2787135" y="2022723"/>
                    <a:ext cx="860486" cy="68563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51" name="楕円 350">
                    <a:extLst>
                      <a:ext uri="{FF2B5EF4-FFF2-40B4-BE49-F238E27FC236}">
                        <a16:creationId xmlns:a16="http://schemas.microsoft.com/office/drawing/2014/main" id="{39FE5749-474E-4351-87F5-4B8A2D83B44C}"/>
                      </a:ext>
                    </a:extLst>
                  </p:cNvPr>
                  <p:cNvSpPr/>
                  <p:nvPr/>
                </p:nvSpPr>
                <p:spPr>
                  <a:xfrm>
                    <a:off x="3572294" y="1795893"/>
                    <a:ext cx="822384" cy="906610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楕円 351">
                    <a:extLst>
                      <a:ext uri="{FF2B5EF4-FFF2-40B4-BE49-F238E27FC236}">
                        <a16:creationId xmlns:a16="http://schemas.microsoft.com/office/drawing/2014/main" id="{4C7D27C0-4A18-47B6-AD8C-56506087758C}"/>
                      </a:ext>
                    </a:extLst>
                  </p:cNvPr>
                  <p:cNvSpPr/>
                  <p:nvPr/>
                </p:nvSpPr>
                <p:spPr>
                  <a:xfrm>
                    <a:off x="3769144" y="2544432"/>
                    <a:ext cx="428684" cy="325170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DD56FEE9-7A31-4A7F-A7FA-1EE26D93210A}"/>
                      </a:ext>
                    </a:extLst>
                  </p:cNvPr>
                  <p:cNvSpPr/>
                  <p:nvPr/>
                </p:nvSpPr>
                <p:spPr>
                  <a:xfrm rot="21433218" flipH="1">
                    <a:off x="4288828" y="1856072"/>
                    <a:ext cx="739832" cy="2148601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星: 12 pt 353">
                    <a:extLst>
                      <a:ext uri="{FF2B5EF4-FFF2-40B4-BE49-F238E27FC236}">
                        <a16:creationId xmlns:a16="http://schemas.microsoft.com/office/drawing/2014/main" id="{364052E1-28F8-4A8D-A307-6A11F5343569}"/>
                      </a:ext>
                    </a:extLst>
                  </p:cNvPr>
                  <p:cNvSpPr/>
                  <p:nvPr/>
                </p:nvSpPr>
                <p:spPr>
                  <a:xfrm>
                    <a:off x="3560408" y="1606243"/>
                    <a:ext cx="866812" cy="480308"/>
                  </a:xfrm>
                  <a:prstGeom prst="star12">
                    <a:avLst>
                      <a:gd name="adj" fmla="val 44079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5" name="楕円 354">
                    <a:extLst>
                      <a:ext uri="{FF2B5EF4-FFF2-40B4-BE49-F238E27FC236}">
                        <a16:creationId xmlns:a16="http://schemas.microsoft.com/office/drawing/2014/main" id="{91FE10A0-5E2B-4FE3-977E-B09F2F194BA6}"/>
                      </a:ext>
                    </a:extLst>
                  </p:cNvPr>
                  <p:cNvSpPr/>
                  <p:nvPr/>
                </p:nvSpPr>
                <p:spPr>
                  <a:xfrm>
                    <a:off x="3496094" y="965600"/>
                    <a:ext cx="974785" cy="974785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6" name="フリーフォーム: 図形 355">
                    <a:extLst>
                      <a:ext uri="{FF2B5EF4-FFF2-40B4-BE49-F238E27FC236}">
                        <a16:creationId xmlns:a16="http://schemas.microsoft.com/office/drawing/2014/main" id="{371B4209-B1BD-4BC5-B008-F20F6230D7AA}"/>
                      </a:ext>
                    </a:extLst>
                  </p:cNvPr>
                  <p:cNvSpPr/>
                  <p:nvPr/>
                </p:nvSpPr>
                <p:spPr>
                  <a:xfrm rot="3461253" flipH="1">
                    <a:off x="4424900" y="1327618"/>
                    <a:ext cx="662413" cy="452013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3CD8B65E-4475-44C0-888C-98A1F86C80E8}"/>
                    </a:ext>
                  </a:extLst>
                </p:cNvPr>
                <p:cNvGrpSpPr/>
                <p:nvPr/>
              </p:nvGrpSpPr>
              <p:grpSpPr>
                <a:xfrm rot="900000">
                  <a:off x="1043276" y="3521275"/>
                  <a:ext cx="569991" cy="441669"/>
                  <a:chOff x="1056449" y="2819921"/>
                  <a:chExt cx="569991" cy="441669"/>
                </a:xfrm>
              </p:grpSpPr>
              <p:sp>
                <p:nvSpPr>
                  <p:cNvPr id="340" name="フリーフォーム: 図形 339">
                    <a:extLst>
                      <a:ext uri="{FF2B5EF4-FFF2-40B4-BE49-F238E27FC236}">
                        <a16:creationId xmlns:a16="http://schemas.microsoft.com/office/drawing/2014/main" id="{4ADB5E5E-6F0B-46C4-B9FA-95EBC2ADB9C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120610" y="2755760"/>
                    <a:ext cx="441669" cy="569991"/>
                  </a:xfrm>
                  <a:custGeom>
                    <a:avLst/>
                    <a:gdLst>
                      <a:gd name="connsiteX0" fmla="*/ 468343 w 936686"/>
                      <a:gd name="connsiteY0" fmla="*/ 0 h 1220480"/>
                      <a:gd name="connsiteX1" fmla="*/ 799512 w 936686"/>
                      <a:gd name="connsiteY1" fmla="*/ 137174 h 1220480"/>
                      <a:gd name="connsiteX2" fmla="*/ 799512 w 936686"/>
                      <a:gd name="connsiteY2" fmla="*/ 799512 h 1220480"/>
                      <a:gd name="connsiteX3" fmla="*/ 468343 w 936686"/>
                      <a:gd name="connsiteY3" fmla="*/ 1220480 h 1220480"/>
                      <a:gd name="connsiteX4" fmla="*/ 137174 w 936686"/>
                      <a:gd name="connsiteY4" fmla="*/ 799512 h 1220480"/>
                      <a:gd name="connsiteX5" fmla="*/ 137174 w 936686"/>
                      <a:gd name="connsiteY5" fmla="*/ 137174 h 1220480"/>
                      <a:gd name="connsiteX6" fmla="*/ 468343 w 936686"/>
                      <a:gd name="connsiteY6" fmla="*/ 0 h 12204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36686" h="1220480">
                        <a:moveTo>
                          <a:pt x="468343" y="0"/>
                        </a:moveTo>
                        <a:cubicBezTo>
                          <a:pt x="588203" y="0"/>
                          <a:pt x="708062" y="45725"/>
                          <a:pt x="799512" y="137174"/>
                        </a:cubicBezTo>
                        <a:cubicBezTo>
                          <a:pt x="982411" y="320074"/>
                          <a:pt x="982411" y="616612"/>
                          <a:pt x="799512" y="799512"/>
                        </a:cubicBezTo>
                        <a:cubicBezTo>
                          <a:pt x="674156" y="924868"/>
                          <a:pt x="563767" y="1065190"/>
                          <a:pt x="468343" y="1220480"/>
                        </a:cubicBezTo>
                        <a:cubicBezTo>
                          <a:pt x="372920" y="1065190"/>
                          <a:pt x="262530" y="924868"/>
                          <a:pt x="137174" y="799512"/>
                        </a:cubicBezTo>
                        <a:cubicBezTo>
                          <a:pt x="-45725" y="616612"/>
                          <a:pt x="-45725" y="320074"/>
                          <a:pt x="137174" y="137174"/>
                        </a:cubicBezTo>
                        <a:cubicBezTo>
                          <a:pt x="228624" y="45725"/>
                          <a:pt x="348484" y="0"/>
                          <a:pt x="468343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1" name="フリーフォーム: 図形 340">
                    <a:extLst>
                      <a:ext uri="{FF2B5EF4-FFF2-40B4-BE49-F238E27FC236}">
                        <a16:creationId xmlns:a16="http://schemas.microsoft.com/office/drawing/2014/main" id="{1CD145BF-66D4-45FA-9969-2BA55C7D737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000581" y="2956620"/>
                    <a:ext cx="439407" cy="168271"/>
                  </a:xfrm>
                  <a:custGeom>
                    <a:avLst/>
                    <a:gdLst>
                      <a:gd name="connsiteX0" fmla="*/ 120534 w 1045603"/>
                      <a:gd name="connsiteY0" fmla="*/ 0 h 400414"/>
                      <a:gd name="connsiteX1" fmla="*/ 274783 w 1045603"/>
                      <a:gd name="connsiteY1" fmla="*/ 23103 h 400414"/>
                      <a:gd name="connsiteX2" fmla="*/ 522801 w 1045603"/>
                      <a:gd name="connsiteY2" fmla="*/ 35289 h 400414"/>
                      <a:gd name="connsiteX3" fmla="*/ 770819 w 1045603"/>
                      <a:gd name="connsiteY3" fmla="*/ 23103 h 400414"/>
                      <a:gd name="connsiteX4" fmla="*/ 925068 w 1045603"/>
                      <a:gd name="connsiteY4" fmla="*/ 0 h 400414"/>
                      <a:gd name="connsiteX5" fmla="*/ 961718 w 1045603"/>
                      <a:gd name="connsiteY5" fmla="*/ 44439 h 400414"/>
                      <a:gd name="connsiteX6" fmla="*/ 1038675 w 1045603"/>
                      <a:gd name="connsiteY6" fmla="*/ 231415 h 400414"/>
                      <a:gd name="connsiteX7" fmla="*/ 1045603 w 1045603"/>
                      <a:gd name="connsiteY7" fmla="*/ 303009 h 400414"/>
                      <a:gd name="connsiteX8" fmla="*/ 1039410 w 1045603"/>
                      <a:gd name="connsiteY8" fmla="*/ 306064 h 400414"/>
                      <a:gd name="connsiteX9" fmla="*/ 522801 w 1045603"/>
                      <a:gd name="connsiteY9" fmla="*/ 400414 h 400414"/>
                      <a:gd name="connsiteX10" fmla="*/ 6192 w 1045603"/>
                      <a:gd name="connsiteY10" fmla="*/ 306064 h 400414"/>
                      <a:gd name="connsiteX11" fmla="*/ 0 w 1045603"/>
                      <a:gd name="connsiteY11" fmla="*/ 303009 h 400414"/>
                      <a:gd name="connsiteX12" fmla="*/ 6928 w 1045603"/>
                      <a:gd name="connsiteY12" fmla="*/ 231415 h 400414"/>
                      <a:gd name="connsiteX13" fmla="*/ 83884 w 1045603"/>
                      <a:gd name="connsiteY13" fmla="*/ 44439 h 400414"/>
                      <a:gd name="connsiteX14" fmla="*/ 120534 w 1045603"/>
                      <a:gd name="connsiteY14" fmla="*/ 0 h 400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45603" h="400414">
                        <a:moveTo>
                          <a:pt x="120534" y="0"/>
                        </a:moveTo>
                        <a:lnTo>
                          <a:pt x="274783" y="23103"/>
                        </a:lnTo>
                        <a:cubicBezTo>
                          <a:pt x="356350" y="31174"/>
                          <a:pt x="439285" y="35289"/>
                          <a:pt x="522801" y="35289"/>
                        </a:cubicBezTo>
                        <a:cubicBezTo>
                          <a:pt x="606318" y="35289"/>
                          <a:pt x="689252" y="31174"/>
                          <a:pt x="770819" y="23103"/>
                        </a:cubicBezTo>
                        <a:lnTo>
                          <a:pt x="925068" y="0"/>
                        </a:lnTo>
                        <a:lnTo>
                          <a:pt x="961718" y="44439"/>
                        </a:lnTo>
                        <a:cubicBezTo>
                          <a:pt x="1000197" y="102160"/>
                          <a:pt x="1025849" y="165801"/>
                          <a:pt x="1038675" y="231415"/>
                        </a:cubicBezTo>
                        <a:lnTo>
                          <a:pt x="1045603" y="303009"/>
                        </a:lnTo>
                        <a:lnTo>
                          <a:pt x="1039410" y="306064"/>
                        </a:lnTo>
                        <a:cubicBezTo>
                          <a:pt x="891941" y="365632"/>
                          <a:pt x="714165" y="400414"/>
                          <a:pt x="522801" y="400414"/>
                        </a:cubicBezTo>
                        <a:cubicBezTo>
                          <a:pt x="331438" y="400414"/>
                          <a:pt x="153661" y="365632"/>
                          <a:pt x="6192" y="306064"/>
                        </a:cubicBezTo>
                        <a:lnTo>
                          <a:pt x="0" y="303009"/>
                        </a:lnTo>
                        <a:lnTo>
                          <a:pt x="6928" y="231415"/>
                        </a:lnTo>
                        <a:cubicBezTo>
                          <a:pt x="19754" y="165801"/>
                          <a:pt x="45406" y="102160"/>
                          <a:pt x="83884" y="44439"/>
                        </a:cubicBezTo>
                        <a:lnTo>
                          <a:pt x="120534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フリーフォーム: 図形 341">
                    <a:extLst>
                      <a:ext uri="{FF2B5EF4-FFF2-40B4-BE49-F238E27FC236}">
                        <a16:creationId xmlns:a16="http://schemas.microsoft.com/office/drawing/2014/main" id="{4ECE9B5C-7D82-4CDA-A19C-633BCB83694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213382" y="2953166"/>
                    <a:ext cx="421777" cy="175178"/>
                  </a:xfrm>
                  <a:custGeom>
                    <a:avLst/>
                    <a:gdLst>
                      <a:gd name="connsiteX0" fmla="*/ 1003651 w 1003651"/>
                      <a:gd name="connsiteY0" fmla="*/ 0 h 416851"/>
                      <a:gd name="connsiteX1" fmla="*/ 988840 w 1003651"/>
                      <a:gd name="connsiteY1" fmla="*/ 49499 h 416851"/>
                      <a:gd name="connsiteX2" fmla="*/ 873405 w 1003651"/>
                      <a:gd name="connsiteY2" fmla="*/ 221676 h 416851"/>
                      <a:gd name="connsiteX3" fmla="*/ 712709 w 1003651"/>
                      <a:gd name="connsiteY3" fmla="*/ 401049 h 416851"/>
                      <a:gd name="connsiteX4" fmla="*/ 688040 w 1003651"/>
                      <a:gd name="connsiteY4" fmla="*/ 405627 h 416851"/>
                      <a:gd name="connsiteX5" fmla="*/ 501825 w 1003651"/>
                      <a:gd name="connsiteY5" fmla="*/ 416851 h 416851"/>
                      <a:gd name="connsiteX6" fmla="*/ 315610 w 1003651"/>
                      <a:gd name="connsiteY6" fmla="*/ 405627 h 416851"/>
                      <a:gd name="connsiteX7" fmla="*/ 290943 w 1003651"/>
                      <a:gd name="connsiteY7" fmla="*/ 401049 h 416851"/>
                      <a:gd name="connsiteX8" fmla="*/ 130245 w 1003651"/>
                      <a:gd name="connsiteY8" fmla="*/ 221676 h 416851"/>
                      <a:gd name="connsiteX9" fmla="*/ 14810 w 1003651"/>
                      <a:gd name="connsiteY9" fmla="*/ 49499 h 416851"/>
                      <a:gd name="connsiteX10" fmla="*/ 0 w 1003651"/>
                      <a:gd name="connsiteY10" fmla="*/ 0 h 416851"/>
                      <a:gd name="connsiteX11" fmla="*/ 13996 w 1003651"/>
                      <a:gd name="connsiteY11" fmla="*/ 3621 h 416851"/>
                      <a:gd name="connsiteX12" fmla="*/ 501825 w 1003651"/>
                      <a:gd name="connsiteY12" fmla="*/ 51726 h 416851"/>
                      <a:gd name="connsiteX13" fmla="*/ 989654 w 1003651"/>
                      <a:gd name="connsiteY13" fmla="*/ 3621 h 416851"/>
                      <a:gd name="connsiteX14" fmla="*/ 1003651 w 1003651"/>
                      <a:gd name="connsiteY14" fmla="*/ 0 h 4168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03651" h="416851">
                        <a:moveTo>
                          <a:pt x="1003651" y="0"/>
                        </a:moveTo>
                        <a:lnTo>
                          <a:pt x="988840" y="49499"/>
                        </a:lnTo>
                        <a:cubicBezTo>
                          <a:pt x="963188" y="112153"/>
                          <a:pt x="924710" y="170861"/>
                          <a:pt x="873405" y="221676"/>
                        </a:cubicBezTo>
                        <a:lnTo>
                          <a:pt x="712709" y="401049"/>
                        </a:lnTo>
                        <a:lnTo>
                          <a:pt x="688040" y="405627"/>
                        </a:lnTo>
                        <a:cubicBezTo>
                          <a:pt x="627891" y="412986"/>
                          <a:pt x="565613" y="416851"/>
                          <a:pt x="501825" y="416851"/>
                        </a:cubicBezTo>
                        <a:cubicBezTo>
                          <a:pt x="438037" y="416851"/>
                          <a:pt x="375759" y="412986"/>
                          <a:pt x="315610" y="405627"/>
                        </a:cubicBezTo>
                        <a:lnTo>
                          <a:pt x="290943" y="401049"/>
                        </a:lnTo>
                        <a:lnTo>
                          <a:pt x="130245" y="221676"/>
                        </a:lnTo>
                        <a:cubicBezTo>
                          <a:pt x="78941" y="170861"/>
                          <a:pt x="40463" y="112153"/>
                          <a:pt x="14810" y="49499"/>
                        </a:cubicBezTo>
                        <a:lnTo>
                          <a:pt x="0" y="0"/>
                        </a:lnTo>
                        <a:lnTo>
                          <a:pt x="13996" y="3621"/>
                        </a:lnTo>
                        <a:cubicBezTo>
                          <a:pt x="170088" y="35266"/>
                          <a:pt x="334792" y="51726"/>
                          <a:pt x="501825" y="51726"/>
                        </a:cubicBezTo>
                        <a:cubicBezTo>
                          <a:pt x="668858" y="51726"/>
                          <a:pt x="833562" y="35266"/>
                          <a:pt x="989654" y="3621"/>
                        </a:cubicBezTo>
                        <a:lnTo>
                          <a:pt x="1003651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7" name="弦 326">
                  <a:extLst>
                    <a:ext uri="{FF2B5EF4-FFF2-40B4-BE49-F238E27FC236}">
                      <a16:creationId xmlns:a16="http://schemas.microsoft.com/office/drawing/2014/main" id="{E0ACC6DF-E7A2-40B1-968E-9427760983DC}"/>
                    </a:ext>
                  </a:extLst>
                </p:cNvPr>
                <p:cNvSpPr/>
                <p:nvPr/>
              </p:nvSpPr>
              <p:spPr>
                <a:xfrm flipH="1">
                  <a:off x="327720" y="3531743"/>
                  <a:ext cx="126470" cy="126470"/>
                </a:xfrm>
                <a:prstGeom prst="chord">
                  <a:avLst>
                    <a:gd name="adj1" fmla="val 30609"/>
                    <a:gd name="adj2" fmla="val 14487111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28" name="グループ化 327">
                  <a:extLst>
                    <a:ext uri="{FF2B5EF4-FFF2-40B4-BE49-F238E27FC236}">
                      <a16:creationId xmlns:a16="http://schemas.microsoft.com/office/drawing/2014/main" id="{F97B2033-863D-4CE7-AA57-D9C235FF18B9}"/>
                    </a:ext>
                  </a:extLst>
                </p:cNvPr>
                <p:cNvGrpSpPr/>
                <p:nvPr/>
              </p:nvGrpSpPr>
              <p:grpSpPr>
                <a:xfrm>
                  <a:off x="1058499" y="3816887"/>
                  <a:ext cx="942760" cy="229694"/>
                  <a:chOff x="2042952" y="2592916"/>
                  <a:chExt cx="1959392" cy="1106113"/>
                </a:xfrm>
              </p:grpSpPr>
              <p:sp>
                <p:nvSpPr>
                  <p:cNvPr id="335" name="正方形/長方形 334">
                    <a:extLst>
                      <a:ext uri="{FF2B5EF4-FFF2-40B4-BE49-F238E27FC236}">
                        <a16:creationId xmlns:a16="http://schemas.microsoft.com/office/drawing/2014/main" id="{0004BC63-FAE3-4CAE-AAF9-9347EC34AD3D}"/>
                      </a:ext>
                    </a:extLst>
                  </p:cNvPr>
                  <p:cNvSpPr/>
                  <p:nvPr/>
                </p:nvSpPr>
                <p:spPr>
                  <a:xfrm>
                    <a:off x="2042952" y="2592916"/>
                    <a:ext cx="1458159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6" name="正方形/長方形 335">
                    <a:extLst>
                      <a:ext uri="{FF2B5EF4-FFF2-40B4-BE49-F238E27FC236}">
                        <a16:creationId xmlns:a16="http://schemas.microsoft.com/office/drawing/2014/main" id="{5A855765-53AE-43BC-8107-BA2B0D74E6B8}"/>
                      </a:ext>
                    </a:extLst>
                  </p:cNvPr>
                  <p:cNvSpPr/>
                  <p:nvPr/>
                </p:nvSpPr>
                <p:spPr>
                  <a:xfrm>
                    <a:off x="2483165" y="2835102"/>
                    <a:ext cx="1458159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7" name="正方形/長方形 336">
                    <a:extLst>
                      <a:ext uri="{FF2B5EF4-FFF2-40B4-BE49-F238E27FC236}">
                        <a16:creationId xmlns:a16="http://schemas.microsoft.com/office/drawing/2014/main" id="{1BDCC5A6-144B-41A9-BBCD-C59F1CF44C67}"/>
                      </a:ext>
                    </a:extLst>
                  </p:cNvPr>
                  <p:cNvSpPr/>
                  <p:nvPr/>
                </p:nvSpPr>
                <p:spPr>
                  <a:xfrm>
                    <a:off x="2544184" y="3099237"/>
                    <a:ext cx="145816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8" name="正方形/長方形 337">
                    <a:extLst>
                      <a:ext uri="{FF2B5EF4-FFF2-40B4-BE49-F238E27FC236}">
                        <a16:creationId xmlns:a16="http://schemas.microsoft.com/office/drawing/2014/main" id="{84196E3C-3ADC-429D-9B7F-AFF5EE211DEB}"/>
                      </a:ext>
                    </a:extLst>
                  </p:cNvPr>
                  <p:cNvSpPr/>
                  <p:nvPr/>
                </p:nvSpPr>
                <p:spPr>
                  <a:xfrm>
                    <a:off x="2433650" y="3342097"/>
                    <a:ext cx="145816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9" name="正方形/長方形 338">
                    <a:extLst>
                      <a:ext uri="{FF2B5EF4-FFF2-40B4-BE49-F238E27FC236}">
                        <a16:creationId xmlns:a16="http://schemas.microsoft.com/office/drawing/2014/main" id="{770C7CAD-ADDA-4C43-A052-5A2ABAF897D9}"/>
                      </a:ext>
                    </a:extLst>
                  </p:cNvPr>
                  <p:cNvSpPr/>
                  <p:nvPr/>
                </p:nvSpPr>
                <p:spPr>
                  <a:xfrm>
                    <a:off x="2217520" y="3653310"/>
                    <a:ext cx="145816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29" name="グループ化 328">
                  <a:extLst>
                    <a:ext uri="{FF2B5EF4-FFF2-40B4-BE49-F238E27FC236}">
                      <a16:creationId xmlns:a16="http://schemas.microsoft.com/office/drawing/2014/main" id="{0258BA27-623A-4583-B3D5-850F45CBAB17}"/>
                    </a:ext>
                  </a:extLst>
                </p:cNvPr>
                <p:cNvGrpSpPr/>
                <p:nvPr/>
              </p:nvGrpSpPr>
              <p:grpSpPr>
                <a:xfrm>
                  <a:off x="402264" y="3705747"/>
                  <a:ext cx="161754" cy="102802"/>
                  <a:chOff x="-11390" y="3705747"/>
                  <a:chExt cx="161754" cy="102802"/>
                </a:xfrm>
                <a:solidFill>
                  <a:schemeClr val="bg1"/>
                </a:solidFill>
              </p:grpSpPr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2C73DBDD-73B3-4856-86F9-2D0369D99018}"/>
                      </a:ext>
                    </a:extLst>
                  </p:cNvPr>
                  <p:cNvSpPr/>
                  <p:nvPr/>
                </p:nvSpPr>
                <p:spPr>
                  <a:xfrm>
                    <a:off x="76392" y="3705747"/>
                    <a:ext cx="30654" cy="70448"/>
                  </a:xfrm>
                  <a:custGeom>
                    <a:avLst/>
                    <a:gdLst>
                      <a:gd name="connsiteX0" fmla="*/ 5818 w 30654"/>
                      <a:gd name="connsiteY0" fmla="*/ 0 h 70448"/>
                      <a:gd name="connsiteX1" fmla="*/ 30654 w 30654"/>
                      <a:gd name="connsiteY1" fmla="*/ 8546 h 70448"/>
                      <a:gd name="connsiteX2" fmla="*/ 30654 w 30654"/>
                      <a:gd name="connsiteY2" fmla="*/ 66208 h 70448"/>
                      <a:gd name="connsiteX3" fmla="*/ 0 w 30654"/>
                      <a:gd name="connsiteY3" fmla="*/ 70448 h 70448"/>
                      <a:gd name="connsiteX4" fmla="*/ 0 w 30654"/>
                      <a:gd name="connsiteY4" fmla="*/ 365 h 70448"/>
                      <a:gd name="connsiteX5" fmla="*/ 5818 w 30654"/>
                      <a:gd name="connsiteY5" fmla="*/ 0 h 70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654" h="70448">
                        <a:moveTo>
                          <a:pt x="5818" y="0"/>
                        </a:moveTo>
                        <a:lnTo>
                          <a:pt x="30654" y="8546"/>
                        </a:lnTo>
                        <a:lnTo>
                          <a:pt x="30654" y="66208"/>
                        </a:lnTo>
                        <a:lnTo>
                          <a:pt x="0" y="70448"/>
                        </a:lnTo>
                        <a:lnTo>
                          <a:pt x="0" y="365"/>
                        </a:lnTo>
                        <a:lnTo>
                          <a:pt x="5818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1" name="フリーフォーム: 図形 330">
                    <a:extLst>
                      <a:ext uri="{FF2B5EF4-FFF2-40B4-BE49-F238E27FC236}">
                        <a16:creationId xmlns:a16="http://schemas.microsoft.com/office/drawing/2014/main" id="{1F140198-F00C-48A2-8ACF-E303CAF47DA7}"/>
                      </a:ext>
                    </a:extLst>
                  </p:cNvPr>
                  <p:cNvSpPr/>
                  <p:nvPr/>
                </p:nvSpPr>
                <p:spPr>
                  <a:xfrm>
                    <a:off x="15748" y="3709381"/>
                    <a:ext cx="30654" cy="89282"/>
                  </a:xfrm>
                  <a:custGeom>
                    <a:avLst/>
                    <a:gdLst>
                      <a:gd name="connsiteX0" fmla="*/ 30654 w 30654"/>
                      <a:gd name="connsiteY0" fmla="*/ 0 h 89282"/>
                      <a:gd name="connsiteX1" fmla="*/ 30654 w 30654"/>
                      <a:gd name="connsiteY1" fmla="*/ 76819 h 89282"/>
                      <a:gd name="connsiteX2" fmla="*/ 0 w 30654"/>
                      <a:gd name="connsiteY2" fmla="*/ 89282 h 89282"/>
                      <a:gd name="connsiteX3" fmla="*/ 0 w 30654"/>
                      <a:gd name="connsiteY3" fmla="*/ 18230 h 89282"/>
                      <a:gd name="connsiteX4" fmla="*/ 4598 w 30654"/>
                      <a:gd name="connsiteY4" fmla="*/ 12942 h 89282"/>
                      <a:gd name="connsiteX5" fmla="*/ 30654 w 30654"/>
                      <a:gd name="connsiteY5" fmla="*/ 0 h 89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654" h="89282">
                        <a:moveTo>
                          <a:pt x="30654" y="0"/>
                        </a:moveTo>
                        <a:lnTo>
                          <a:pt x="30654" y="76819"/>
                        </a:lnTo>
                        <a:lnTo>
                          <a:pt x="0" y="89282"/>
                        </a:lnTo>
                        <a:lnTo>
                          <a:pt x="0" y="18230"/>
                        </a:lnTo>
                        <a:lnTo>
                          <a:pt x="4598" y="12942"/>
                        </a:lnTo>
                        <a:lnTo>
                          <a:pt x="3065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2" name="フリーフォーム: 図形 331">
                    <a:extLst>
                      <a:ext uri="{FF2B5EF4-FFF2-40B4-BE49-F238E27FC236}">
                        <a16:creationId xmlns:a16="http://schemas.microsoft.com/office/drawing/2014/main" id="{8FD570D7-CFC5-46E7-8970-5D3F0C2C3C57}"/>
                      </a:ext>
                    </a:extLst>
                  </p:cNvPr>
                  <p:cNvSpPr/>
                  <p:nvPr/>
                </p:nvSpPr>
                <p:spPr>
                  <a:xfrm>
                    <a:off x="46402" y="3706112"/>
                    <a:ext cx="29990" cy="80088"/>
                  </a:xfrm>
                  <a:custGeom>
                    <a:avLst/>
                    <a:gdLst>
                      <a:gd name="connsiteX0" fmla="*/ 29990 w 29990"/>
                      <a:gd name="connsiteY0" fmla="*/ 0 h 80088"/>
                      <a:gd name="connsiteX1" fmla="*/ 29990 w 29990"/>
                      <a:gd name="connsiteY1" fmla="*/ 70083 h 80088"/>
                      <a:gd name="connsiteX2" fmla="*/ 21834 w 29990"/>
                      <a:gd name="connsiteY2" fmla="*/ 71211 h 80088"/>
                      <a:gd name="connsiteX3" fmla="*/ 0 w 29990"/>
                      <a:gd name="connsiteY3" fmla="*/ 80088 h 80088"/>
                      <a:gd name="connsiteX4" fmla="*/ 0 w 29990"/>
                      <a:gd name="connsiteY4" fmla="*/ 3269 h 80088"/>
                      <a:gd name="connsiteX5" fmla="*/ 3203 w 29990"/>
                      <a:gd name="connsiteY5" fmla="*/ 1678 h 80088"/>
                      <a:gd name="connsiteX6" fmla="*/ 29990 w 29990"/>
                      <a:gd name="connsiteY6" fmla="*/ 0 h 80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9990" h="80088">
                        <a:moveTo>
                          <a:pt x="29990" y="0"/>
                        </a:moveTo>
                        <a:lnTo>
                          <a:pt x="29990" y="70083"/>
                        </a:lnTo>
                        <a:lnTo>
                          <a:pt x="21834" y="71211"/>
                        </a:lnTo>
                        <a:lnTo>
                          <a:pt x="0" y="80088"/>
                        </a:lnTo>
                        <a:lnTo>
                          <a:pt x="0" y="3269"/>
                        </a:lnTo>
                        <a:lnTo>
                          <a:pt x="3203" y="1678"/>
                        </a:lnTo>
                        <a:lnTo>
                          <a:pt x="2999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3" name="フリーフォーム: 図形 332">
                    <a:extLst>
                      <a:ext uri="{FF2B5EF4-FFF2-40B4-BE49-F238E27FC236}">
                        <a16:creationId xmlns:a16="http://schemas.microsoft.com/office/drawing/2014/main" id="{1D6CD54A-E145-4140-AC10-21439943CA8D}"/>
                      </a:ext>
                    </a:extLst>
                  </p:cNvPr>
                  <p:cNvSpPr/>
                  <p:nvPr/>
                </p:nvSpPr>
                <p:spPr>
                  <a:xfrm>
                    <a:off x="107046" y="3714293"/>
                    <a:ext cx="43318" cy="57662"/>
                  </a:xfrm>
                  <a:custGeom>
                    <a:avLst/>
                    <a:gdLst>
                      <a:gd name="connsiteX0" fmla="*/ 0 w 43318"/>
                      <a:gd name="connsiteY0" fmla="*/ 0 h 57662"/>
                      <a:gd name="connsiteX1" fmla="*/ 4986 w 43318"/>
                      <a:gd name="connsiteY1" fmla="*/ 1716 h 57662"/>
                      <a:gd name="connsiteX2" fmla="*/ 43318 w 43318"/>
                      <a:gd name="connsiteY2" fmla="*/ 51670 h 57662"/>
                      <a:gd name="connsiteX3" fmla="*/ 0 w 43318"/>
                      <a:gd name="connsiteY3" fmla="*/ 57662 h 57662"/>
                      <a:gd name="connsiteX4" fmla="*/ 0 w 43318"/>
                      <a:gd name="connsiteY4" fmla="*/ 0 h 57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318" h="57662">
                        <a:moveTo>
                          <a:pt x="0" y="0"/>
                        </a:moveTo>
                        <a:lnTo>
                          <a:pt x="4986" y="1716"/>
                        </a:lnTo>
                        <a:cubicBezTo>
                          <a:pt x="23220" y="12243"/>
                          <a:pt x="37438" y="29726"/>
                          <a:pt x="43318" y="51670"/>
                        </a:cubicBezTo>
                        <a:lnTo>
                          <a:pt x="0" y="5766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C05C661F-F99F-4763-82CC-CBF9F2A55A1B}"/>
                      </a:ext>
                    </a:extLst>
                  </p:cNvPr>
                  <p:cNvSpPr/>
                  <p:nvPr/>
                </p:nvSpPr>
                <p:spPr>
                  <a:xfrm>
                    <a:off x="-11390" y="3727611"/>
                    <a:ext cx="27139" cy="80938"/>
                  </a:xfrm>
                  <a:custGeom>
                    <a:avLst/>
                    <a:gdLst>
                      <a:gd name="connsiteX0" fmla="*/ 27139 w 27139"/>
                      <a:gd name="connsiteY0" fmla="*/ 0 h 80938"/>
                      <a:gd name="connsiteX1" fmla="*/ 27139 w 27139"/>
                      <a:gd name="connsiteY1" fmla="*/ 71052 h 80938"/>
                      <a:gd name="connsiteX2" fmla="*/ 2823 w 27139"/>
                      <a:gd name="connsiteY2" fmla="*/ 80938 h 80938"/>
                      <a:gd name="connsiteX3" fmla="*/ 11041 w 27139"/>
                      <a:gd name="connsiteY3" fmla="*/ 18511 h 80938"/>
                      <a:gd name="connsiteX4" fmla="*/ 27139 w 27139"/>
                      <a:gd name="connsiteY4" fmla="*/ 0 h 80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139" h="80938">
                        <a:moveTo>
                          <a:pt x="27139" y="0"/>
                        </a:moveTo>
                        <a:lnTo>
                          <a:pt x="27139" y="71052"/>
                        </a:lnTo>
                        <a:lnTo>
                          <a:pt x="2823" y="80938"/>
                        </a:lnTo>
                        <a:cubicBezTo>
                          <a:pt x="-3057" y="58994"/>
                          <a:pt x="514" y="36744"/>
                          <a:pt x="11041" y="18511"/>
                        </a:cubicBezTo>
                        <a:lnTo>
                          <a:pt x="27139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EAD8D667-6F48-4EAF-A8CE-261E2DEDAD01}"/>
                  </a:ext>
                </a:extLst>
              </p:cNvPr>
              <p:cNvGrpSpPr/>
              <p:nvPr/>
            </p:nvGrpSpPr>
            <p:grpSpPr>
              <a:xfrm>
                <a:off x="5543128" y="4652112"/>
                <a:ext cx="351885" cy="173077"/>
                <a:chOff x="8424012" y="5023571"/>
                <a:chExt cx="396624" cy="195082"/>
              </a:xfrm>
            </p:grpSpPr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F01DEB18-3F02-41D5-AB01-D012D5AC7611}"/>
                    </a:ext>
                  </a:extLst>
                </p:cNvPr>
                <p:cNvSpPr/>
                <p:nvPr/>
              </p:nvSpPr>
              <p:spPr>
                <a:xfrm>
                  <a:off x="8441143" y="5023571"/>
                  <a:ext cx="364263" cy="173666"/>
                </a:xfrm>
                <a:custGeom>
                  <a:avLst/>
                  <a:gdLst>
                    <a:gd name="connsiteX0" fmla="*/ 247051 w 494102"/>
                    <a:gd name="connsiteY0" fmla="*/ 0 h 235568"/>
                    <a:gd name="connsiteX1" fmla="*/ 490656 w 494102"/>
                    <a:gd name="connsiteY1" fmla="*/ 200967 h 235568"/>
                    <a:gd name="connsiteX2" fmla="*/ 494102 w 494102"/>
                    <a:gd name="connsiteY2" fmla="*/ 235568 h 235568"/>
                    <a:gd name="connsiteX3" fmla="*/ 0 w 494102"/>
                    <a:gd name="connsiteY3" fmla="*/ 235568 h 235568"/>
                    <a:gd name="connsiteX4" fmla="*/ 3446 w 494102"/>
                    <a:gd name="connsiteY4" fmla="*/ 200967 h 235568"/>
                    <a:gd name="connsiteX5" fmla="*/ 247051 w 494102"/>
                    <a:gd name="connsiteY5" fmla="*/ 0 h 235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94102" h="235568">
                      <a:moveTo>
                        <a:pt x="247051" y="0"/>
                      </a:moveTo>
                      <a:cubicBezTo>
                        <a:pt x="367214" y="0"/>
                        <a:pt x="467470" y="86275"/>
                        <a:pt x="490656" y="200967"/>
                      </a:cubicBezTo>
                      <a:lnTo>
                        <a:pt x="494102" y="235568"/>
                      </a:lnTo>
                      <a:lnTo>
                        <a:pt x="0" y="235568"/>
                      </a:lnTo>
                      <a:lnTo>
                        <a:pt x="3446" y="200967"/>
                      </a:lnTo>
                      <a:cubicBezTo>
                        <a:pt x="26633" y="86275"/>
                        <a:pt x="126888" y="0"/>
                        <a:pt x="2470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3" name="四角形: 角を丸くする 322">
                  <a:extLst>
                    <a:ext uri="{FF2B5EF4-FFF2-40B4-BE49-F238E27FC236}">
                      <a16:creationId xmlns:a16="http://schemas.microsoft.com/office/drawing/2014/main" id="{14F4B4DD-12FE-48AF-85A9-4B8E52546E64}"/>
                    </a:ext>
                  </a:extLst>
                </p:cNvPr>
                <p:cNvSpPr/>
                <p:nvPr/>
              </p:nvSpPr>
              <p:spPr>
                <a:xfrm>
                  <a:off x="8424012" y="5184947"/>
                  <a:ext cx="396624" cy="3370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3AA74260-EF17-483F-B548-B7B159F6C051}"/>
                </a:ext>
              </a:extLst>
            </p:cNvPr>
            <p:cNvGrpSpPr/>
            <p:nvPr/>
          </p:nvGrpSpPr>
          <p:grpSpPr>
            <a:xfrm>
              <a:off x="503838" y="3924018"/>
              <a:ext cx="764704" cy="461628"/>
              <a:chOff x="5442688" y="4411827"/>
              <a:chExt cx="1788575" cy="1079707"/>
            </a:xfrm>
          </p:grpSpPr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2AC82AD1-7A96-45C4-905C-DB51AF62635E}"/>
                  </a:ext>
                </a:extLst>
              </p:cNvPr>
              <p:cNvGrpSpPr/>
              <p:nvPr/>
            </p:nvGrpSpPr>
            <p:grpSpPr>
              <a:xfrm>
                <a:off x="5442688" y="4411827"/>
                <a:ext cx="1788575" cy="1079707"/>
                <a:chOff x="212684" y="3109379"/>
                <a:chExt cx="1788575" cy="1079707"/>
              </a:xfrm>
            </p:grpSpPr>
            <p:grpSp>
              <p:nvGrpSpPr>
                <p:cNvPr id="285" name="グループ化 284">
                  <a:extLst>
                    <a:ext uri="{FF2B5EF4-FFF2-40B4-BE49-F238E27FC236}">
                      <a16:creationId xmlns:a16="http://schemas.microsoft.com/office/drawing/2014/main" id="{AB82BE2C-7970-422A-A610-B685833EDC7A}"/>
                    </a:ext>
                  </a:extLst>
                </p:cNvPr>
                <p:cNvGrpSpPr/>
                <p:nvPr/>
              </p:nvGrpSpPr>
              <p:grpSpPr>
                <a:xfrm rot="16200000">
                  <a:off x="786007" y="3527537"/>
                  <a:ext cx="88226" cy="1234872"/>
                  <a:chOff x="2516055" y="3019605"/>
                  <a:chExt cx="173446" cy="2427683"/>
                </a:xfrm>
              </p:grpSpPr>
              <p:sp>
                <p:nvSpPr>
                  <p:cNvPr id="318" name="ひし形 317">
                    <a:extLst>
                      <a:ext uri="{FF2B5EF4-FFF2-40B4-BE49-F238E27FC236}">
                        <a16:creationId xmlns:a16="http://schemas.microsoft.com/office/drawing/2014/main" id="{ABF53717-580A-469F-BC08-6B7485442AFD}"/>
                      </a:ext>
                    </a:extLst>
                  </p:cNvPr>
                  <p:cNvSpPr/>
                  <p:nvPr/>
                </p:nvSpPr>
                <p:spPr>
                  <a:xfrm>
                    <a:off x="2516055" y="3019605"/>
                    <a:ext cx="173446" cy="417146"/>
                  </a:xfrm>
                  <a:prstGeom prst="diamond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9" name="四角形: 角を丸くする 318">
                    <a:extLst>
                      <a:ext uri="{FF2B5EF4-FFF2-40B4-BE49-F238E27FC236}">
                        <a16:creationId xmlns:a16="http://schemas.microsoft.com/office/drawing/2014/main" id="{624B4907-2C7C-4ADB-8C3F-69985E4D5C3C}"/>
                      </a:ext>
                    </a:extLst>
                  </p:cNvPr>
                  <p:cNvSpPr/>
                  <p:nvPr/>
                </p:nvSpPr>
                <p:spPr>
                  <a:xfrm>
                    <a:off x="2574300" y="3366526"/>
                    <a:ext cx="49295" cy="2080762"/>
                  </a:xfrm>
                  <a:prstGeom prst="round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86" name="グループ化 285">
                  <a:extLst>
                    <a:ext uri="{FF2B5EF4-FFF2-40B4-BE49-F238E27FC236}">
                      <a16:creationId xmlns:a16="http://schemas.microsoft.com/office/drawing/2014/main" id="{1570F862-E020-477D-8FA2-D5D82A3B55B4}"/>
                    </a:ext>
                  </a:extLst>
                </p:cNvPr>
                <p:cNvGrpSpPr/>
                <p:nvPr/>
              </p:nvGrpSpPr>
              <p:grpSpPr>
                <a:xfrm rot="16200000">
                  <a:off x="425807" y="2974810"/>
                  <a:ext cx="1008009" cy="1277148"/>
                  <a:chOff x="2872498" y="965600"/>
                  <a:chExt cx="2398635" cy="3039073"/>
                </a:xfrm>
                <a:solidFill>
                  <a:schemeClr val="tx1">
                    <a:lumMod val="65000"/>
                    <a:lumOff val="35000"/>
                  </a:schemeClr>
                </a:solidFill>
              </p:grpSpPr>
              <p:sp>
                <p:nvSpPr>
                  <p:cNvPr id="304" name="フリーフォーム: 図形 303">
                    <a:extLst>
                      <a:ext uri="{FF2B5EF4-FFF2-40B4-BE49-F238E27FC236}">
                        <a16:creationId xmlns:a16="http://schemas.microsoft.com/office/drawing/2014/main" id="{1001D566-6F78-4FAB-93AD-EB674EEB3025}"/>
                      </a:ext>
                    </a:extLst>
                  </p:cNvPr>
                  <p:cNvSpPr/>
                  <p:nvPr/>
                </p:nvSpPr>
                <p:spPr>
                  <a:xfrm rot="14545372" flipH="1">
                    <a:off x="2843389" y="1670531"/>
                    <a:ext cx="787823" cy="627732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05" name="フリーフォーム: 図形 304">
                    <a:extLst>
                      <a:ext uri="{FF2B5EF4-FFF2-40B4-BE49-F238E27FC236}">
                        <a16:creationId xmlns:a16="http://schemas.microsoft.com/office/drawing/2014/main" id="{B6715E76-9080-4829-9D4A-A9C5F8A396DD}"/>
                      </a:ext>
                    </a:extLst>
                  </p:cNvPr>
                  <p:cNvSpPr/>
                  <p:nvPr/>
                </p:nvSpPr>
                <p:spPr>
                  <a:xfrm rot="7502994" flipH="1" flipV="1">
                    <a:off x="2888165" y="1840971"/>
                    <a:ext cx="787823" cy="627732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6" name="フリーフォーム: 図形 305">
                    <a:extLst>
                      <a:ext uri="{FF2B5EF4-FFF2-40B4-BE49-F238E27FC236}">
                        <a16:creationId xmlns:a16="http://schemas.microsoft.com/office/drawing/2014/main" id="{9FF5F72B-FD09-4AC8-8514-C015F296CDF3}"/>
                      </a:ext>
                    </a:extLst>
                  </p:cNvPr>
                  <p:cNvSpPr/>
                  <p:nvPr/>
                </p:nvSpPr>
                <p:spPr>
                  <a:xfrm rot="6300000" flipH="1" flipV="1">
                    <a:off x="2873980" y="2174985"/>
                    <a:ext cx="787821" cy="62773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7F7C2602-0CB6-4615-ACCD-43A732481748}"/>
                      </a:ext>
                    </a:extLst>
                  </p:cNvPr>
                  <p:cNvSpPr/>
                  <p:nvPr/>
                </p:nvSpPr>
                <p:spPr>
                  <a:xfrm rot="20533218" flipH="1">
                    <a:off x="4531303" y="1642732"/>
                    <a:ext cx="739830" cy="2148603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1102376C-223B-4F90-A694-3126D58860A1}"/>
                      </a:ext>
                    </a:extLst>
                  </p:cNvPr>
                  <p:cNvSpPr/>
                  <p:nvPr/>
                </p:nvSpPr>
                <p:spPr>
                  <a:xfrm rot="4500000" flipH="1">
                    <a:off x="4258561" y="1486947"/>
                    <a:ext cx="662413" cy="452013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9" name="フリーフォーム: 図形 308">
                    <a:extLst>
                      <a:ext uri="{FF2B5EF4-FFF2-40B4-BE49-F238E27FC236}">
                        <a16:creationId xmlns:a16="http://schemas.microsoft.com/office/drawing/2014/main" id="{9FDB2BCE-EF7E-4193-AA22-F9051ECC613C}"/>
                      </a:ext>
                    </a:extLst>
                  </p:cNvPr>
                  <p:cNvSpPr/>
                  <p:nvPr/>
                </p:nvSpPr>
                <p:spPr>
                  <a:xfrm rot="14545372" flipH="1">
                    <a:off x="2785070" y="1536274"/>
                    <a:ext cx="860489" cy="68563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2B7D4DA9-553B-4276-89CA-B73FAD7F938A}"/>
                      </a:ext>
                    </a:extLst>
                  </p:cNvPr>
                  <p:cNvSpPr/>
                  <p:nvPr/>
                </p:nvSpPr>
                <p:spPr>
                  <a:xfrm rot="7502994" flipH="1" flipV="1">
                    <a:off x="2794122" y="1674225"/>
                    <a:ext cx="860489" cy="68563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フリーフォーム: 図形 310">
                    <a:extLst>
                      <a:ext uri="{FF2B5EF4-FFF2-40B4-BE49-F238E27FC236}">
                        <a16:creationId xmlns:a16="http://schemas.microsoft.com/office/drawing/2014/main" id="{3590D5B3-1E4F-4290-BB0D-495A5ADD4407}"/>
                      </a:ext>
                    </a:extLst>
                  </p:cNvPr>
                  <p:cNvSpPr/>
                  <p:nvPr/>
                </p:nvSpPr>
                <p:spPr>
                  <a:xfrm rot="6300000" flipH="1" flipV="1">
                    <a:off x="2787135" y="2022723"/>
                    <a:ext cx="860486" cy="68563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12" name="楕円 311">
                    <a:extLst>
                      <a:ext uri="{FF2B5EF4-FFF2-40B4-BE49-F238E27FC236}">
                        <a16:creationId xmlns:a16="http://schemas.microsoft.com/office/drawing/2014/main" id="{088FFF52-345F-4184-A23C-AA2C98140B39}"/>
                      </a:ext>
                    </a:extLst>
                  </p:cNvPr>
                  <p:cNvSpPr/>
                  <p:nvPr/>
                </p:nvSpPr>
                <p:spPr>
                  <a:xfrm>
                    <a:off x="3572294" y="1795893"/>
                    <a:ext cx="822384" cy="906610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楕円 312">
                    <a:extLst>
                      <a:ext uri="{FF2B5EF4-FFF2-40B4-BE49-F238E27FC236}">
                        <a16:creationId xmlns:a16="http://schemas.microsoft.com/office/drawing/2014/main" id="{2611BA1D-572F-4E2A-8621-6DA0187A5CE4}"/>
                      </a:ext>
                    </a:extLst>
                  </p:cNvPr>
                  <p:cNvSpPr/>
                  <p:nvPr/>
                </p:nvSpPr>
                <p:spPr>
                  <a:xfrm>
                    <a:off x="3769144" y="2544432"/>
                    <a:ext cx="428684" cy="325170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4" name="フリーフォーム: 図形 313">
                    <a:extLst>
                      <a:ext uri="{FF2B5EF4-FFF2-40B4-BE49-F238E27FC236}">
                        <a16:creationId xmlns:a16="http://schemas.microsoft.com/office/drawing/2014/main" id="{4E378E91-F72E-4D46-852F-D3D4053FF547}"/>
                      </a:ext>
                    </a:extLst>
                  </p:cNvPr>
                  <p:cNvSpPr/>
                  <p:nvPr/>
                </p:nvSpPr>
                <p:spPr>
                  <a:xfrm rot="21433218" flipH="1">
                    <a:off x="4288828" y="1856072"/>
                    <a:ext cx="739832" cy="2148601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>
                    <a:solidFill>
                      <a:srgbClr val="00B0F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5" name="星: 12 pt 314">
                    <a:extLst>
                      <a:ext uri="{FF2B5EF4-FFF2-40B4-BE49-F238E27FC236}">
                        <a16:creationId xmlns:a16="http://schemas.microsoft.com/office/drawing/2014/main" id="{37E27AA2-F374-4CC1-9E64-E428E98E5A11}"/>
                      </a:ext>
                    </a:extLst>
                  </p:cNvPr>
                  <p:cNvSpPr/>
                  <p:nvPr/>
                </p:nvSpPr>
                <p:spPr>
                  <a:xfrm>
                    <a:off x="3560408" y="1606243"/>
                    <a:ext cx="866812" cy="480308"/>
                  </a:xfrm>
                  <a:prstGeom prst="star12">
                    <a:avLst>
                      <a:gd name="adj" fmla="val 44079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6" name="楕円 315">
                    <a:extLst>
                      <a:ext uri="{FF2B5EF4-FFF2-40B4-BE49-F238E27FC236}">
                        <a16:creationId xmlns:a16="http://schemas.microsoft.com/office/drawing/2014/main" id="{F2B671B5-92AB-4CDC-8F1D-02934595F9BF}"/>
                      </a:ext>
                    </a:extLst>
                  </p:cNvPr>
                  <p:cNvSpPr/>
                  <p:nvPr/>
                </p:nvSpPr>
                <p:spPr>
                  <a:xfrm>
                    <a:off x="3496094" y="965600"/>
                    <a:ext cx="974785" cy="974785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C7546150-538C-4871-9AAE-787EB4F31C93}"/>
                      </a:ext>
                    </a:extLst>
                  </p:cNvPr>
                  <p:cNvSpPr/>
                  <p:nvPr/>
                </p:nvSpPr>
                <p:spPr>
                  <a:xfrm rot="3461253" flipH="1">
                    <a:off x="4424900" y="1327618"/>
                    <a:ext cx="662413" cy="452013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87" name="グループ化 286">
                  <a:extLst>
                    <a:ext uri="{FF2B5EF4-FFF2-40B4-BE49-F238E27FC236}">
                      <a16:creationId xmlns:a16="http://schemas.microsoft.com/office/drawing/2014/main" id="{A8727BEE-6C4A-47C0-A2C1-9EEDAC71252C}"/>
                    </a:ext>
                  </a:extLst>
                </p:cNvPr>
                <p:cNvGrpSpPr/>
                <p:nvPr/>
              </p:nvGrpSpPr>
              <p:grpSpPr>
                <a:xfrm rot="900000">
                  <a:off x="1043276" y="3521275"/>
                  <a:ext cx="569991" cy="441669"/>
                  <a:chOff x="1056449" y="2819921"/>
                  <a:chExt cx="569991" cy="441669"/>
                </a:xfrm>
              </p:grpSpPr>
              <p:sp>
                <p:nvSpPr>
                  <p:cNvPr id="301" name="フリーフォーム: 図形 300">
                    <a:extLst>
                      <a:ext uri="{FF2B5EF4-FFF2-40B4-BE49-F238E27FC236}">
                        <a16:creationId xmlns:a16="http://schemas.microsoft.com/office/drawing/2014/main" id="{B0917938-92B9-485F-8850-44377DFC5BB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120610" y="2755760"/>
                    <a:ext cx="441669" cy="569991"/>
                  </a:xfrm>
                  <a:custGeom>
                    <a:avLst/>
                    <a:gdLst>
                      <a:gd name="connsiteX0" fmla="*/ 468343 w 936686"/>
                      <a:gd name="connsiteY0" fmla="*/ 0 h 1220480"/>
                      <a:gd name="connsiteX1" fmla="*/ 799512 w 936686"/>
                      <a:gd name="connsiteY1" fmla="*/ 137174 h 1220480"/>
                      <a:gd name="connsiteX2" fmla="*/ 799512 w 936686"/>
                      <a:gd name="connsiteY2" fmla="*/ 799512 h 1220480"/>
                      <a:gd name="connsiteX3" fmla="*/ 468343 w 936686"/>
                      <a:gd name="connsiteY3" fmla="*/ 1220480 h 1220480"/>
                      <a:gd name="connsiteX4" fmla="*/ 137174 w 936686"/>
                      <a:gd name="connsiteY4" fmla="*/ 799512 h 1220480"/>
                      <a:gd name="connsiteX5" fmla="*/ 137174 w 936686"/>
                      <a:gd name="connsiteY5" fmla="*/ 137174 h 1220480"/>
                      <a:gd name="connsiteX6" fmla="*/ 468343 w 936686"/>
                      <a:gd name="connsiteY6" fmla="*/ 0 h 12204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36686" h="1220480">
                        <a:moveTo>
                          <a:pt x="468343" y="0"/>
                        </a:moveTo>
                        <a:cubicBezTo>
                          <a:pt x="588203" y="0"/>
                          <a:pt x="708062" y="45725"/>
                          <a:pt x="799512" y="137174"/>
                        </a:cubicBezTo>
                        <a:cubicBezTo>
                          <a:pt x="982411" y="320074"/>
                          <a:pt x="982411" y="616612"/>
                          <a:pt x="799512" y="799512"/>
                        </a:cubicBezTo>
                        <a:cubicBezTo>
                          <a:pt x="674156" y="924868"/>
                          <a:pt x="563767" y="1065190"/>
                          <a:pt x="468343" y="1220480"/>
                        </a:cubicBezTo>
                        <a:cubicBezTo>
                          <a:pt x="372920" y="1065190"/>
                          <a:pt x="262530" y="924868"/>
                          <a:pt x="137174" y="799512"/>
                        </a:cubicBezTo>
                        <a:cubicBezTo>
                          <a:pt x="-45725" y="616612"/>
                          <a:pt x="-45725" y="320074"/>
                          <a:pt x="137174" y="137174"/>
                        </a:cubicBezTo>
                        <a:cubicBezTo>
                          <a:pt x="228624" y="45725"/>
                          <a:pt x="348484" y="0"/>
                          <a:pt x="468343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2" name="フリーフォーム: 図形 301">
                    <a:extLst>
                      <a:ext uri="{FF2B5EF4-FFF2-40B4-BE49-F238E27FC236}">
                        <a16:creationId xmlns:a16="http://schemas.microsoft.com/office/drawing/2014/main" id="{63A964E7-7210-4795-8E3F-5884B4DE13C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000581" y="2956620"/>
                    <a:ext cx="439407" cy="168271"/>
                  </a:xfrm>
                  <a:custGeom>
                    <a:avLst/>
                    <a:gdLst>
                      <a:gd name="connsiteX0" fmla="*/ 120534 w 1045603"/>
                      <a:gd name="connsiteY0" fmla="*/ 0 h 400414"/>
                      <a:gd name="connsiteX1" fmla="*/ 274783 w 1045603"/>
                      <a:gd name="connsiteY1" fmla="*/ 23103 h 400414"/>
                      <a:gd name="connsiteX2" fmla="*/ 522801 w 1045603"/>
                      <a:gd name="connsiteY2" fmla="*/ 35289 h 400414"/>
                      <a:gd name="connsiteX3" fmla="*/ 770819 w 1045603"/>
                      <a:gd name="connsiteY3" fmla="*/ 23103 h 400414"/>
                      <a:gd name="connsiteX4" fmla="*/ 925068 w 1045603"/>
                      <a:gd name="connsiteY4" fmla="*/ 0 h 400414"/>
                      <a:gd name="connsiteX5" fmla="*/ 961718 w 1045603"/>
                      <a:gd name="connsiteY5" fmla="*/ 44439 h 400414"/>
                      <a:gd name="connsiteX6" fmla="*/ 1038675 w 1045603"/>
                      <a:gd name="connsiteY6" fmla="*/ 231415 h 400414"/>
                      <a:gd name="connsiteX7" fmla="*/ 1045603 w 1045603"/>
                      <a:gd name="connsiteY7" fmla="*/ 303009 h 400414"/>
                      <a:gd name="connsiteX8" fmla="*/ 1039410 w 1045603"/>
                      <a:gd name="connsiteY8" fmla="*/ 306064 h 400414"/>
                      <a:gd name="connsiteX9" fmla="*/ 522801 w 1045603"/>
                      <a:gd name="connsiteY9" fmla="*/ 400414 h 400414"/>
                      <a:gd name="connsiteX10" fmla="*/ 6192 w 1045603"/>
                      <a:gd name="connsiteY10" fmla="*/ 306064 h 400414"/>
                      <a:gd name="connsiteX11" fmla="*/ 0 w 1045603"/>
                      <a:gd name="connsiteY11" fmla="*/ 303009 h 400414"/>
                      <a:gd name="connsiteX12" fmla="*/ 6928 w 1045603"/>
                      <a:gd name="connsiteY12" fmla="*/ 231415 h 400414"/>
                      <a:gd name="connsiteX13" fmla="*/ 83884 w 1045603"/>
                      <a:gd name="connsiteY13" fmla="*/ 44439 h 400414"/>
                      <a:gd name="connsiteX14" fmla="*/ 120534 w 1045603"/>
                      <a:gd name="connsiteY14" fmla="*/ 0 h 400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45603" h="400414">
                        <a:moveTo>
                          <a:pt x="120534" y="0"/>
                        </a:moveTo>
                        <a:lnTo>
                          <a:pt x="274783" y="23103"/>
                        </a:lnTo>
                        <a:cubicBezTo>
                          <a:pt x="356350" y="31174"/>
                          <a:pt x="439285" y="35289"/>
                          <a:pt x="522801" y="35289"/>
                        </a:cubicBezTo>
                        <a:cubicBezTo>
                          <a:pt x="606318" y="35289"/>
                          <a:pt x="689252" y="31174"/>
                          <a:pt x="770819" y="23103"/>
                        </a:cubicBezTo>
                        <a:lnTo>
                          <a:pt x="925068" y="0"/>
                        </a:lnTo>
                        <a:lnTo>
                          <a:pt x="961718" y="44439"/>
                        </a:lnTo>
                        <a:cubicBezTo>
                          <a:pt x="1000197" y="102160"/>
                          <a:pt x="1025849" y="165801"/>
                          <a:pt x="1038675" y="231415"/>
                        </a:cubicBezTo>
                        <a:lnTo>
                          <a:pt x="1045603" y="303009"/>
                        </a:lnTo>
                        <a:lnTo>
                          <a:pt x="1039410" y="306064"/>
                        </a:lnTo>
                        <a:cubicBezTo>
                          <a:pt x="891941" y="365632"/>
                          <a:pt x="714165" y="400414"/>
                          <a:pt x="522801" y="400414"/>
                        </a:cubicBezTo>
                        <a:cubicBezTo>
                          <a:pt x="331438" y="400414"/>
                          <a:pt x="153661" y="365632"/>
                          <a:pt x="6192" y="306064"/>
                        </a:cubicBezTo>
                        <a:lnTo>
                          <a:pt x="0" y="303009"/>
                        </a:lnTo>
                        <a:lnTo>
                          <a:pt x="6928" y="231415"/>
                        </a:lnTo>
                        <a:cubicBezTo>
                          <a:pt x="19754" y="165801"/>
                          <a:pt x="45406" y="102160"/>
                          <a:pt x="83884" y="44439"/>
                        </a:cubicBezTo>
                        <a:lnTo>
                          <a:pt x="120534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B091B63C-869D-46DA-A48B-75D289FBF09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213382" y="2953166"/>
                    <a:ext cx="421777" cy="175178"/>
                  </a:xfrm>
                  <a:custGeom>
                    <a:avLst/>
                    <a:gdLst>
                      <a:gd name="connsiteX0" fmla="*/ 1003651 w 1003651"/>
                      <a:gd name="connsiteY0" fmla="*/ 0 h 416851"/>
                      <a:gd name="connsiteX1" fmla="*/ 988840 w 1003651"/>
                      <a:gd name="connsiteY1" fmla="*/ 49499 h 416851"/>
                      <a:gd name="connsiteX2" fmla="*/ 873405 w 1003651"/>
                      <a:gd name="connsiteY2" fmla="*/ 221676 h 416851"/>
                      <a:gd name="connsiteX3" fmla="*/ 712709 w 1003651"/>
                      <a:gd name="connsiteY3" fmla="*/ 401049 h 416851"/>
                      <a:gd name="connsiteX4" fmla="*/ 688040 w 1003651"/>
                      <a:gd name="connsiteY4" fmla="*/ 405627 h 416851"/>
                      <a:gd name="connsiteX5" fmla="*/ 501825 w 1003651"/>
                      <a:gd name="connsiteY5" fmla="*/ 416851 h 416851"/>
                      <a:gd name="connsiteX6" fmla="*/ 315610 w 1003651"/>
                      <a:gd name="connsiteY6" fmla="*/ 405627 h 416851"/>
                      <a:gd name="connsiteX7" fmla="*/ 290943 w 1003651"/>
                      <a:gd name="connsiteY7" fmla="*/ 401049 h 416851"/>
                      <a:gd name="connsiteX8" fmla="*/ 130245 w 1003651"/>
                      <a:gd name="connsiteY8" fmla="*/ 221676 h 416851"/>
                      <a:gd name="connsiteX9" fmla="*/ 14810 w 1003651"/>
                      <a:gd name="connsiteY9" fmla="*/ 49499 h 416851"/>
                      <a:gd name="connsiteX10" fmla="*/ 0 w 1003651"/>
                      <a:gd name="connsiteY10" fmla="*/ 0 h 416851"/>
                      <a:gd name="connsiteX11" fmla="*/ 13996 w 1003651"/>
                      <a:gd name="connsiteY11" fmla="*/ 3621 h 416851"/>
                      <a:gd name="connsiteX12" fmla="*/ 501825 w 1003651"/>
                      <a:gd name="connsiteY12" fmla="*/ 51726 h 416851"/>
                      <a:gd name="connsiteX13" fmla="*/ 989654 w 1003651"/>
                      <a:gd name="connsiteY13" fmla="*/ 3621 h 416851"/>
                      <a:gd name="connsiteX14" fmla="*/ 1003651 w 1003651"/>
                      <a:gd name="connsiteY14" fmla="*/ 0 h 4168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03651" h="416851">
                        <a:moveTo>
                          <a:pt x="1003651" y="0"/>
                        </a:moveTo>
                        <a:lnTo>
                          <a:pt x="988840" y="49499"/>
                        </a:lnTo>
                        <a:cubicBezTo>
                          <a:pt x="963188" y="112153"/>
                          <a:pt x="924710" y="170861"/>
                          <a:pt x="873405" y="221676"/>
                        </a:cubicBezTo>
                        <a:lnTo>
                          <a:pt x="712709" y="401049"/>
                        </a:lnTo>
                        <a:lnTo>
                          <a:pt x="688040" y="405627"/>
                        </a:lnTo>
                        <a:cubicBezTo>
                          <a:pt x="627891" y="412986"/>
                          <a:pt x="565613" y="416851"/>
                          <a:pt x="501825" y="416851"/>
                        </a:cubicBezTo>
                        <a:cubicBezTo>
                          <a:pt x="438037" y="416851"/>
                          <a:pt x="375759" y="412986"/>
                          <a:pt x="315610" y="405627"/>
                        </a:cubicBezTo>
                        <a:lnTo>
                          <a:pt x="290943" y="401049"/>
                        </a:lnTo>
                        <a:lnTo>
                          <a:pt x="130245" y="221676"/>
                        </a:lnTo>
                        <a:cubicBezTo>
                          <a:pt x="78941" y="170861"/>
                          <a:pt x="40463" y="112153"/>
                          <a:pt x="14810" y="49499"/>
                        </a:cubicBezTo>
                        <a:lnTo>
                          <a:pt x="0" y="0"/>
                        </a:lnTo>
                        <a:lnTo>
                          <a:pt x="13996" y="3621"/>
                        </a:lnTo>
                        <a:cubicBezTo>
                          <a:pt x="170088" y="35266"/>
                          <a:pt x="334792" y="51726"/>
                          <a:pt x="501825" y="51726"/>
                        </a:cubicBezTo>
                        <a:cubicBezTo>
                          <a:pt x="668858" y="51726"/>
                          <a:pt x="833562" y="35266"/>
                          <a:pt x="989654" y="3621"/>
                        </a:cubicBezTo>
                        <a:lnTo>
                          <a:pt x="1003651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8" name="弦 287">
                  <a:extLst>
                    <a:ext uri="{FF2B5EF4-FFF2-40B4-BE49-F238E27FC236}">
                      <a16:creationId xmlns:a16="http://schemas.microsoft.com/office/drawing/2014/main" id="{CC0C9817-3786-43C3-8026-521AA29A47DC}"/>
                    </a:ext>
                  </a:extLst>
                </p:cNvPr>
                <p:cNvSpPr/>
                <p:nvPr/>
              </p:nvSpPr>
              <p:spPr>
                <a:xfrm flipH="1">
                  <a:off x="327720" y="3531743"/>
                  <a:ext cx="126470" cy="126470"/>
                </a:xfrm>
                <a:prstGeom prst="chord">
                  <a:avLst>
                    <a:gd name="adj1" fmla="val 30609"/>
                    <a:gd name="adj2" fmla="val 14487111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89" name="グループ化 288">
                  <a:extLst>
                    <a:ext uri="{FF2B5EF4-FFF2-40B4-BE49-F238E27FC236}">
                      <a16:creationId xmlns:a16="http://schemas.microsoft.com/office/drawing/2014/main" id="{F8282C78-BF49-4B1C-9BA6-7E35425035CF}"/>
                    </a:ext>
                  </a:extLst>
                </p:cNvPr>
                <p:cNvGrpSpPr/>
                <p:nvPr/>
              </p:nvGrpSpPr>
              <p:grpSpPr>
                <a:xfrm>
                  <a:off x="1058499" y="3816887"/>
                  <a:ext cx="942760" cy="229694"/>
                  <a:chOff x="2042952" y="2592916"/>
                  <a:chExt cx="1959392" cy="1106113"/>
                </a:xfrm>
              </p:grpSpPr>
              <p:sp>
                <p:nvSpPr>
                  <p:cNvPr id="296" name="正方形/長方形 295">
                    <a:extLst>
                      <a:ext uri="{FF2B5EF4-FFF2-40B4-BE49-F238E27FC236}">
                        <a16:creationId xmlns:a16="http://schemas.microsoft.com/office/drawing/2014/main" id="{EB36ACBC-B23E-484D-B4D0-008C7B89961E}"/>
                      </a:ext>
                    </a:extLst>
                  </p:cNvPr>
                  <p:cNvSpPr/>
                  <p:nvPr/>
                </p:nvSpPr>
                <p:spPr>
                  <a:xfrm>
                    <a:off x="2042952" y="2592916"/>
                    <a:ext cx="1458159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7" name="正方形/長方形 296">
                    <a:extLst>
                      <a:ext uri="{FF2B5EF4-FFF2-40B4-BE49-F238E27FC236}">
                        <a16:creationId xmlns:a16="http://schemas.microsoft.com/office/drawing/2014/main" id="{E5717D29-157A-4B8C-9205-EBFC1C3A49B5}"/>
                      </a:ext>
                    </a:extLst>
                  </p:cNvPr>
                  <p:cNvSpPr/>
                  <p:nvPr/>
                </p:nvSpPr>
                <p:spPr>
                  <a:xfrm>
                    <a:off x="2483165" y="2835102"/>
                    <a:ext cx="1458159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正方形/長方形 297">
                    <a:extLst>
                      <a:ext uri="{FF2B5EF4-FFF2-40B4-BE49-F238E27FC236}">
                        <a16:creationId xmlns:a16="http://schemas.microsoft.com/office/drawing/2014/main" id="{FB72E1DF-9365-428E-A887-8F72416E6EFC}"/>
                      </a:ext>
                    </a:extLst>
                  </p:cNvPr>
                  <p:cNvSpPr/>
                  <p:nvPr/>
                </p:nvSpPr>
                <p:spPr>
                  <a:xfrm>
                    <a:off x="2544184" y="3099237"/>
                    <a:ext cx="145816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9" name="正方形/長方形 298">
                    <a:extLst>
                      <a:ext uri="{FF2B5EF4-FFF2-40B4-BE49-F238E27FC236}">
                        <a16:creationId xmlns:a16="http://schemas.microsoft.com/office/drawing/2014/main" id="{5C97D718-4782-40A4-B922-80B5939AD369}"/>
                      </a:ext>
                    </a:extLst>
                  </p:cNvPr>
                  <p:cNvSpPr/>
                  <p:nvPr/>
                </p:nvSpPr>
                <p:spPr>
                  <a:xfrm>
                    <a:off x="2433650" y="3342097"/>
                    <a:ext cx="145816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0" name="正方形/長方形 299">
                    <a:extLst>
                      <a:ext uri="{FF2B5EF4-FFF2-40B4-BE49-F238E27FC236}">
                        <a16:creationId xmlns:a16="http://schemas.microsoft.com/office/drawing/2014/main" id="{9D93C286-AF33-49E7-846F-093B25CD68F5}"/>
                      </a:ext>
                    </a:extLst>
                  </p:cNvPr>
                  <p:cNvSpPr/>
                  <p:nvPr/>
                </p:nvSpPr>
                <p:spPr>
                  <a:xfrm>
                    <a:off x="2217520" y="3653310"/>
                    <a:ext cx="145816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48D4CDD5-8CFB-4688-88FD-8A9AF883352C}"/>
                    </a:ext>
                  </a:extLst>
                </p:cNvPr>
                <p:cNvGrpSpPr/>
                <p:nvPr/>
              </p:nvGrpSpPr>
              <p:grpSpPr>
                <a:xfrm>
                  <a:off x="402264" y="3705747"/>
                  <a:ext cx="161754" cy="102802"/>
                  <a:chOff x="-11390" y="3705747"/>
                  <a:chExt cx="161754" cy="102802"/>
                </a:xfrm>
                <a:solidFill>
                  <a:schemeClr val="bg1"/>
                </a:solidFill>
              </p:grpSpPr>
              <p:sp>
                <p:nvSpPr>
                  <p:cNvPr id="291" name="フリーフォーム: 図形 290">
                    <a:extLst>
                      <a:ext uri="{FF2B5EF4-FFF2-40B4-BE49-F238E27FC236}">
                        <a16:creationId xmlns:a16="http://schemas.microsoft.com/office/drawing/2014/main" id="{262B829D-473F-4FE3-846F-617ED8E3850C}"/>
                      </a:ext>
                    </a:extLst>
                  </p:cNvPr>
                  <p:cNvSpPr/>
                  <p:nvPr/>
                </p:nvSpPr>
                <p:spPr>
                  <a:xfrm>
                    <a:off x="76392" y="3705747"/>
                    <a:ext cx="30654" cy="70448"/>
                  </a:xfrm>
                  <a:custGeom>
                    <a:avLst/>
                    <a:gdLst>
                      <a:gd name="connsiteX0" fmla="*/ 5818 w 30654"/>
                      <a:gd name="connsiteY0" fmla="*/ 0 h 70448"/>
                      <a:gd name="connsiteX1" fmla="*/ 30654 w 30654"/>
                      <a:gd name="connsiteY1" fmla="*/ 8546 h 70448"/>
                      <a:gd name="connsiteX2" fmla="*/ 30654 w 30654"/>
                      <a:gd name="connsiteY2" fmla="*/ 66208 h 70448"/>
                      <a:gd name="connsiteX3" fmla="*/ 0 w 30654"/>
                      <a:gd name="connsiteY3" fmla="*/ 70448 h 70448"/>
                      <a:gd name="connsiteX4" fmla="*/ 0 w 30654"/>
                      <a:gd name="connsiteY4" fmla="*/ 365 h 70448"/>
                      <a:gd name="connsiteX5" fmla="*/ 5818 w 30654"/>
                      <a:gd name="connsiteY5" fmla="*/ 0 h 70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654" h="70448">
                        <a:moveTo>
                          <a:pt x="5818" y="0"/>
                        </a:moveTo>
                        <a:lnTo>
                          <a:pt x="30654" y="8546"/>
                        </a:lnTo>
                        <a:lnTo>
                          <a:pt x="30654" y="66208"/>
                        </a:lnTo>
                        <a:lnTo>
                          <a:pt x="0" y="70448"/>
                        </a:lnTo>
                        <a:lnTo>
                          <a:pt x="0" y="365"/>
                        </a:lnTo>
                        <a:lnTo>
                          <a:pt x="5818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2" name="フリーフォーム: 図形 291">
                    <a:extLst>
                      <a:ext uri="{FF2B5EF4-FFF2-40B4-BE49-F238E27FC236}">
                        <a16:creationId xmlns:a16="http://schemas.microsoft.com/office/drawing/2014/main" id="{15EB8CA9-4F07-4752-911E-D8D9AFE1E8F2}"/>
                      </a:ext>
                    </a:extLst>
                  </p:cNvPr>
                  <p:cNvSpPr/>
                  <p:nvPr/>
                </p:nvSpPr>
                <p:spPr>
                  <a:xfrm>
                    <a:off x="15748" y="3709381"/>
                    <a:ext cx="30654" cy="89282"/>
                  </a:xfrm>
                  <a:custGeom>
                    <a:avLst/>
                    <a:gdLst>
                      <a:gd name="connsiteX0" fmla="*/ 30654 w 30654"/>
                      <a:gd name="connsiteY0" fmla="*/ 0 h 89282"/>
                      <a:gd name="connsiteX1" fmla="*/ 30654 w 30654"/>
                      <a:gd name="connsiteY1" fmla="*/ 76819 h 89282"/>
                      <a:gd name="connsiteX2" fmla="*/ 0 w 30654"/>
                      <a:gd name="connsiteY2" fmla="*/ 89282 h 89282"/>
                      <a:gd name="connsiteX3" fmla="*/ 0 w 30654"/>
                      <a:gd name="connsiteY3" fmla="*/ 18230 h 89282"/>
                      <a:gd name="connsiteX4" fmla="*/ 4598 w 30654"/>
                      <a:gd name="connsiteY4" fmla="*/ 12942 h 89282"/>
                      <a:gd name="connsiteX5" fmla="*/ 30654 w 30654"/>
                      <a:gd name="connsiteY5" fmla="*/ 0 h 89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654" h="89282">
                        <a:moveTo>
                          <a:pt x="30654" y="0"/>
                        </a:moveTo>
                        <a:lnTo>
                          <a:pt x="30654" y="76819"/>
                        </a:lnTo>
                        <a:lnTo>
                          <a:pt x="0" y="89282"/>
                        </a:lnTo>
                        <a:lnTo>
                          <a:pt x="0" y="18230"/>
                        </a:lnTo>
                        <a:lnTo>
                          <a:pt x="4598" y="12942"/>
                        </a:lnTo>
                        <a:lnTo>
                          <a:pt x="3065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3" name="フリーフォーム: 図形 292">
                    <a:extLst>
                      <a:ext uri="{FF2B5EF4-FFF2-40B4-BE49-F238E27FC236}">
                        <a16:creationId xmlns:a16="http://schemas.microsoft.com/office/drawing/2014/main" id="{9CB5BDB3-77A4-4B83-9A7B-BF7A82B48960}"/>
                      </a:ext>
                    </a:extLst>
                  </p:cNvPr>
                  <p:cNvSpPr/>
                  <p:nvPr/>
                </p:nvSpPr>
                <p:spPr>
                  <a:xfrm>
                    <a:off x="46402" y="3706112"/>
                    <a:ext cx="29990" cy="80088"/>
                  </a:xfrm>
                  <a:custGeom>
                    <a:avLst/>
                    <a:gdLst>
                      <a:gd name="connsiteX0" fmla="*/ 29990 w 29990"/>
                      <a:gd name="connsiteY0" fmla="*/ 0 h 80088"/>
                      <a:gd name="connsiteX1" fmla="*/ 29990 w 29990"/>
                      <a:gd name="connsiteY1" fmla="*/ 70083 h 80088"/>
                      <a:gd name="connsiteX2" fmla="*/ 21834 w 29990"/>
                      <a:gd name="connsiteY2" fmla="*/ 71211 h 80088"/>
                      <a:gd name="connsiteX3" fmla="*/ 0 w 29990"/>
                      <a:gd name="connsiteY3" fmla="*/ 80088 h 80088"/>
                      <a:gd name="connsiteX4" fmla="*/ 0 w 29990"/>
                      <a:gd name="connsiteY4" fmla="*/ 3269 h 80088"/>
                      <a:gd name="connsiteX5" fmla="*/ 3203 w 29990"/>
                      <a:gd name="connsiteY5" fmla="*/ 1678 h 80088"/>
                      <a:gd name="connsiteX6" fmla="*/ 29990 w 29990"/>
                      <a:gd name="connsiteY6" fmla="*/ 0 h 80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9990" h="80088">
                        <a:moveTo>
                          <a:pt x="29990" y="0"/>
                        </a:moveTo>
                        <a:lnTo>
                          <a:pt x="29990" y="70083"/>
                        </a:lnTo>
                        <a:lnTo>
                          <a:pt x="21834" y="71211"/>
                        </a:lnTo>
                        <a:lnTo>
                          <a:pt x="0" y="80088"/>
                        </a:lnTo>
                        <a:lnTo>
                          <a:pt x="0" y="3269"/>
                        </a:lnTo>
                        <a:lnTo>
                          <a:pt x="3203" y="1678"/>
                        </a:lnTo>
                        <a:lnTo>
                          <a:pt x="2999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79154959-DB64-4D24-BAD1-3B56BB4A2E89}"/>
                      </a:ext>
                    </a:extLst>
                  </p:cNvPr>
                  <p:cNvSpPr/>
                  <p:nvPr/>
                </p:nvSpPr>
                <p:spPr>
                  <a:xfrm>
                    <a:off x="107046" y="3714293"/>
                    <a:ext cx="43318" cy="57662"/>
                  </a:xfrm>
                  <a:custGeom>
                    <a:avLst/>
                    <a:gdLst>
                      <a:gd name="connsiteX0" fmla="*/ 0 w 43318"/>
                      <a:gd name="connsiteY0" fmla="*/ 0 h 57662"/>
                      <a:gd name="connsiteX1" fmla="*/ 4986 w 43318"/>
                      <a:gd name="connsiteY1" fmla="*/ 1716 h 57662"/>
                      <a:gd name="connsiteX2" fmla="*/ 43318 w 43318"/>
                      <a:gd name="connsiteY2" fmla="*/ 51670 h 57662"/>
                      <a:gd name="connsiteX3" fmla="*/ 0 w 43318"/>
                      <a:gd name="connsiteY3" fmla="*/ 57662 h 57662"/>
                      <a:gd name="connsiteX4" fmla="*/ 0 w 43318"/>
                      <a:gd name="connsiteY4" fmla="*/ 0 h 57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318" h="57662">
                        <a:moveTo>
                          <a:pt x="0" y="0"/>
                        </a:moveTo>
                        <a:lnTo>
                          <a:pt x="4986" y="1716"/>
                        </a:lnTo>
                        <a:cubicBezTo>
                          <a:pt x="23220" y="12243"/>
                          <a:pt x="37438" y="29726"/>
                          <a:pt x="43318" y="51670"/>
                        </a:cubicBezTo>
                        <a:lnTo>
                          <a:pt x="0" y="5766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5" name="フリーフォーム: 図形 294">
                    <a:extLst>
                      <a:ext uri="{FF2B5EF4-FFF2-40B4-BE49-F238E27FC236}">
                        <a16:creationId xmlns:a16="http://schemas.microsoft.com/office/drawing/2014/main" id="{A8EEEFC9-DE23-49FA-86A8-5EF371E87686}"/>
                      </a:ext>
                    </a:extLst>
                  </p:cNvPr>
                  <p:cNvSpPr/>
                  <p:nvPr/>
                </p:nvSpPr>
                <p:spPr>
                  <a:xfrm>
                    <a:off x="-11390" y="3727611"/>
                    <a:ext cx="27139" cy="80938"/>
                  </a:xfrm>
                  <a:custGeom>
                    <a:avLst/>
                    <a:gdLst>
                      <a:gd name="connsiteX0" fmla="*/ 27139 w 27139"/>
                      <a:gd name="connsiteY0" fmla="*/ 0 h 80938"/>
                      <a:gd name="connsiteX1" fmla="*/ 27139 w 27139"/>
                      <a:gd name="connsiteY1" fmla="*/ 71052 h 80938"/>
                      <a:gd name="connsiteX2" fmla="*/ 2823 w 27139"/>
                      <a:gd name="connsiteY2" fmla="*/ 80938 h 80938"/>
                      <a:gd name="connsiteX3" fmla="*/ 11041 w 27139"/>
                      <a:gd name="connsiteY3" fmla="*/ 18511 h 80938"/>
                      <a:gd name="connsiteX4" fmla="*/ 27139 w 27139"/>
                      <a:gd name="connsiteY4" fmla="*/ 0 h 80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139" h="80938">
                        <a:moveTo>
                          <a:pt x="27139" y="0"/>
                        </a:moveTo>
                        <a:lnTo>
                          <a:pt x="27139" y="71052"/>
                        </a:lnTo>
                        <a:lnTo>
                          <a:pt x="2823" y="80938"/>
                        </a:lnTo>
                        <a:cubicBezTo>
                          <a:pt x="-3057" y="58994"/>
                          <a:pt x="514" y="36744"/>
                          <a:pt x="11041" y="18511"/>
                        </a:cubicBezTo>
                        <a:lnTo>
                          <a:pt x="27139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A37E7A03-2193-4B30-998B-AC937C1C2A6C}"/>
                  </a:ext>
                </a:extLst>
              </p:cNvPr>
              <p:cNvGrpSpPr/>
              <p:nvPr/>
            </p:nvGrpSpPr>
            <p:grpSpPr>
              <a:xfrm>
                <a:off x="5543128" y="4652112"/>
                <a:ext cx="351885" cy="173077"/>
                <a:chOff x="8424012" y="5023571"/>
                <a:chExt cx="396624" cy="195082"/>
              </a:xfrm>
            </p:grpSpPr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05F9A192-A6FA-4C3E-9487-934B89A57F33}"/>
                    </a:ext>
                  </a:extLst>
                </p:cNvPr>
                <p:cNvSpPr/>
                <p:nvPr/>
              </p:nvSpPr>
              <p:spPr>
                <a:xfrm>
                  <a:off x="8441143" y="5023571"/>
                  <a:ext cx="364263" cy="173666"/>
                </a:xfrm>
                <a:custGeom>
                  <a:avLst/>
                  <a:gdLst>
                    <a:gd name="connsiteX0" fmla="*/ 247051 w 494102"/>
                    <a:gd name="connsiteY0" fmla="*/ 0 h 235568"/>
                    <a:gd name="connsiteX1" fmla="*/ 490656 w 494102"/>
                    <a:gd name="connsiteY1" fmla="*/ 200967 h 235568"/>
                    <a:gd name="connsiteX2" fmla="*/ 494102 w 494102"/>
                    <a:gd name="connsiteY2" fmla="*/ 235568 h 235568"/>
                    <a:gd name="connsiteX3" fmla="*/ 0 w 494102"/>
                    <a:gd name="connsiteY3" fmla="*/ 235568 h 235568"/>
                    <a:gd name="connsiteX4" fmla="*/ 3446 w 494102"/>
                    <a:gd name="connsiteY4" fmla="*/ 200967 h 235568"/>
                    <a:gd name="connsiteX5" fmla="*/ 247051 w 494102"/>
                    <a:gd name="connsiteY5" fmla="*/ 0 h 235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94102" h="235568">
                      <a:moveTo>
                        <a:pt x="247051" y="0"/>
                      </a:moveTo>
                      <a:cubicBezTo>
                        <a:pt x="367214" y="0"/>
                        <a:pt x="467470" y="86275"/>
                        <a:pt x="490656" y="200967"/>
                      </a:cubicBezTo>
                      <a:lnTo>
                        <a:pt x="494102" y="235568"/>
                      </a:lnTo>
                      <a:lnTo>
                        <a:pt x="0" y="235568"/>
                      </a:lnTo>
                      <a:lnTo>
                        <a:pt x="3446" y="200967"/>
                      </a:lnTo>
                      <a:cubicBezTo>
                        <a:pt x="26633" y="86275"/>
                        <a:pt x="126888" y="0"/>
                        <a:pt x="2470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4" name="四角形: 角を丸くする 283">
                  <a:extLst>
                    <a:ext uri="{FF2B5EF4-FFF2-40B4-BE49-F238E27FC236}">
                      <a16:creationId xmlns:a16="http://schemas.microsoft.com/office/drawing/2014/main" id="{6C3E5494-0550-4342-9BD0-F6ECD63DB495}"/>
                    </a:ext>
                  </a:extLst>
                </p:cNvPr>
                <p:cNvSpPr/>
                <p:nvPr/>
              </p:nvSpPr>
              <p:spPr>
                <a:xfrm>
                  <a:off x="8424012" y="5184947"/>
                  <a:ext cx="396624" cy="3370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79" name="星: 16 pt 278">
              <a:extLst>
                <a:ext uri="{FF2B5EF4-FFF2-40B4-BE49-F238E27FC236}">
                  <a16:creationId xmlns:a16="http://schemas.microsoft.com/office/drawing/2014/main" id="{56A0815C-241D-44DB-A4CF-6C50A790844A}"/>
                </a:ext>
              </a:extLst>
            </p:cNvPr>
            <p:cNvSpPr/>
            <p:nvPr/>
          </p:nvSpPr>
          <p:spPr>
            <a:xfrm rot="20700000">
              <a:off x="1171243" y="2924126"/>
              <a:ext cx="663879" cy="663879"/>
            </a:xfrm>
            <a:prstGeom prst="star16">
              <a:avLst>
                <a:gd name="adj" fmla="val 44143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テキスト ボックス 279">
              <a:extLst>
                <a:ext uri="{FF2B5EF4-FFF2-40B4-BE49-F238E27FC236}">
                  <a16:creationId xmlns:a16="http://schemas.microsoft.com/office/drawing/2014/main" id="{08C9B3F4-7A4C-4A2E-8C2D-C2F9B2C428E9}"/>
                </a:ext>
              </a:extLst>
            </p:cNvPr>
            <p:cNvSpPr txBox="1"/>
            <p:nvPr/>
          </p:nvSpPr>
          <p:spPr>
            <a:xfrm rot="4500000">
              <a:off x="1279181" y="3085836"/>
              <a:ext cx="434715" cy="32093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人間だ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3467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24</Words>
  <Application>Microsoft Office PowerPoint</Application>
  <PresentationFormat>A4 210 x 297 mm</PresentationFormat>
  <Paragraphs>18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pptxf34_働くハチのイラスト</dc:title>
  <dc:subject>pptxf34_働くハチのイラスト</dc:subject>
  <dc:creator>でじけろお</dc:creator>
  <cp:revision>1</cp:revision>
  <dcterms:created xsi:type="dcterms:W3CDTF">2018-05-20T00:31:01Z</dcterms:created>
  <dcterms:modified xsi:type="dcterms:W3CDTF">2020-11-17T09:59:57Z</dcterms:modified>
  <cp:version>1</cp:version>
</cp:coreProperties>
</file>